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законов наследственности, роль Менделя и основы моногибридного скрещивания.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 признаков: комплексный обзор и ключевые темы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Менделя господствовала теория смешения признаков без точных предсказаний. Исследования Менделя заложили фундамент генетики, раскрывая закономерности наследования у живых организмов.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к пониманию наследования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понятия: ген, аллель, локус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вариант гена, который влияет на различные проявления одного признака, обеспечивая разнообразие внутри вида.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— конкретное место расположения гена на хромосоме; пример: у гороха локус гена цвета семян с аллелями Y (жёлтый) и y (зелёный).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кодирующий определённый белок и определяющий конкретный признак организма, являясь фундаментальной единицей наследственности.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чистоты гамет: объяснение и доказательства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приводит к разделению парных аллелей, формируя гаметы с различными сочетаниями аллелей, что подтверждается экспериментами.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утверждает, что гаметы содержат только один аллель из каждой пары, обеспечивая случайное распределение признаков у потомства.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эксперименты показали, что гибрид Aa формирует 50% гамет с аллелем A и 50% с аллелем a, подтверждая закон чистоты гамет.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гороха с жёлтыми и зелёными семенами такие скрещивания демонстрируют фундаментальные принципы наследования, активно используемые в селекции.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определение и значимость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скрещивание, при котором исследуется наследование одного признака, контролируемого одной парой аллелей, что позволяет выделять основные закономерности генетики.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моногибридного скрещивания: P, F1, F2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F1 — первое поколение потомков, все гетерозиготы (Aa) с одинаковым доминантным фенотипом, демонстрирующее единообразие.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F2 — второе потомство, где наблюдаются генотипическое расщепление (1:2:1) и фенотипическое соотношение 3:1 между доминантным и рецессивным признаками.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 — родительское поколение, представляющее гомозиготы с разными аллелями (например, AA и aa), задающее исходные признаки.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результаты моногибридного скрещивания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родительского поколения до второго потомства с расщеплением признаков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 генотип: понимание различий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фенотипа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набор внешних и внутренних признаков организма, формируемых под влиянием генотипа и окружающей среды. Он отражает видимое проявление наследственных данных.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генотипа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генов организма, определяющая потенциал развития признаков. Например, генотип Aa приводит к желтому фенотипу семян благодаря доминантному аллелю.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аллели: сущность и обозначения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аллель, обозначенный строчной буквой (a), проявляется в фенотипе только у гомозигот (aa) при отсутствии доминантного аллеля.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гороха доминантный аллель A определяет жёлтый цвет семян, а рецессивный a — зелёный, проявляющийся только при гомозиготности.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обозначается заглавной буквой (A) и проявляется в фенотипе как у гомозигот, так и у гетерозигот, подавляя действие рецессивного.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Гомозиготность и гетерозиготность: роль в наследовании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Гетерозиготность — наличие разных аллелей (Aa), при которой проявляется доминантный признак, как правило, обеспечивая разнообразие в потомстве.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Гомозиготность характеризуется наличием одинаковых аллелей одного гена (AA или aa), что обеспечивает стабильность признака у потомства.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зиготности влияет на фенотипическое выражение признаков, определяя, какие свойства будут заметны у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 и гибриды: отличия и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— это гетерозиготные особи, у которых присутствуют разные аллели одного гена, что позволяет изучать взаимодействие наследственных факторов и выявлять закономерности наследования.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чистых линий важно для создания предсказуемых селекционных программ, а гибриды играют ключевую роль в исследовании генетических механизмов и разработке новых сортов и пород.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линии представляют собой гомозиготные организмы, способные давать потомство с однородным фенотипом по изучаемому признаку, что обеспечивает стабильность наследования в селекции.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доминирования: суть и примеры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доминирования утверждает, что при скрещивании двух гомозиготных особей с разными аллелями в потомстве первого поколения проявляется только доминантный признак. Это демонстрирует преобладание одного аллеля над другим.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скрещивании гороха с жёлтыми семенами (AA) и зелёными (aa) всё потомство F1 имеет желтые семена (генотип Aa), что иллюстрирует действие доминантного аллеля.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расщепление во втором поколении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(F2) при моногибридном скрещивании наблюдается разделение по фенотипам — три четверти особей демонстрируют доминантный признак, а одна четверть — рецессивный. Это подтверждает закон расщепления.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гороха три четверти растений имеют жёлтые семена, а одна четверть — зелёные. Такое соотношение 3:1 опровергает устаревшую теорию смешения и подтверждает наследственность аллелей как дискретных единиц.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расщепление: соотношения и анализ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генотипов и фенотипов во втором поколении при моногибридном скрещивании гороха (Aa x Aa).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расщепление составляет 1:2:1, а фенотипическое — 3:1, что отражает распределение доминантных и рецессивных признаков.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Грегора Менделя, 1865 год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и её применение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используется для визуального определения вероятностей наследования различных генотипов у потомков при заданном скрещивании. Она систематизирует сочетания аллелей родителей в таблице.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скрещивании гетерозигот Aa x Aa решётка состоит из четырёх ячеек, показывающих возможные генотипы AA, Aa и aa, что упрощает прогнозирование фенотипов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доминирование: определение и примеры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форма семян у гороха: круглые семена (аллель A) доминируют над морщинистыми (аллель a), а гетерозиготы имеют такой же фенотип, как и гомозиготные доминантные особи.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неполного доминирования заключается в том, что в последнем случае гетерозиготы проявляют промежуточный фенотип между двумя аллелями.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 — ситуация, при которой доминантный аллель полностью подавляет проявление рецессивного в фенотипе гетерозиготы, без промежуточных признаков.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наследование признаков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окраска цветков гортензии, зависящая от кислотности почвы: при разных значениях рН изменяется цвет лепестков, хотя генотип остается неизменным.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наследственных признаков может модифицироваться под воздействием внешних факторов, таких как температура, свет или состав почвы, что отражается на фенотипе организма.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пигментация шерсти может варьировать в зависимости от температуры окружающей среды, а у человека загар зависит от интенсивности солнечного излучения при одних и тех же генах.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открытий Менделя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Менделя включала систематический учёт и анализ потомков, что позволило обнаружить закономерности распределения признаков и создать математическую основу наследственности.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легли в основу науки о наследственности, открыв фундамент для понимания генетического наследия у всех живых организмов и дальнейшего развития биологии.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впервые сформулировал количественные законы наследования, экспериментируя с горохом в монастыре Сант-Томаш в 1865 году, заложив основы классической генетики.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закономерностей наследования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эти принципы помогают отбирать продуктивные породы с нужными признаками, что позволяет существенно повысить качество и количество продукции.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их используют для прогнозирования наследственных заболеваний и разработки методов генной терапии, а в биотехнологии — для создания трансгенных организмов с необходимыми свойствами.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широко применяются в селекции растений для создания сортов с улучшенными характеристиками, такими как высокая урожайность и устойчивость к болезням.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основа генетики и практического применения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законов наследования Менделя обеспечивает фундамент для биологических наук и медицины, позволяет объяснять наследственные процессы и внедрять инновации в селекции и терапии.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2026-05-10T05:55:38Z</dcterms:created>
  <dcterms:modified xsi:type="dcterms:W3CDTF">2026-05-10T05:55:38Z</dcterms:modified>
</cp:coreProperties>
</file>