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Expressing Feelings: why it matters in everyday English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на английском: точно, вежливо, уместно.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0139" y="425750"/>
            <a:ext cx="3467871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в английском: важный навык для 10 класса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говорить о дружбе, школе, семье и онлайн-общении точнее и естественнее. Она соединяет лексику, грамматику и правила вежливости, чтобы одно и то же чувство звучало по-разному в зависимости от ситуации.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emotional vocabulary is useful for teenagers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483132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Точнее передавать состояние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3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словарь чувств позволяет описывать настроение без расплывчатых слов и лишней резкости. Вместо общего happy или sad можно выбрать более точное слово и сделать мысль понятнее собеседнику.
</a:t>
            </a:r>
            <a:endParaRPr lang="en-US" sz="878" dirty="0"/>
          </a:p>
        </p:txBody>
      </p:sp>
      <p:sp>
        <p:nvSpPr>
          <p:cNvPr id="12" name="Text 3"/>
          <p:cNvSpPr txBox="1"/>
          <p:nvPr/>
        </p:nvSpPr>
        <p:spPr>
          <a:xfrm>
            <a:off x="564100" y="2302341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Увереннее решать конфликты
</a:t>
            </a:r>
            <a:pPr algn="l" indent="0" marL="0">
              <a:lnSpc>
                <a:spcPct val="115000"/>
              </a:lnSpc>
              <a:buNone/>
            </a:pPr>
            <a:r>
              <a:rPr lang="en-US" sz="3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спорах и недопонимании эмоциональная лексика помогает объяснить позицию спокойно. Когда ученик умеет назвать чувство, ему проще говорить о проблеме без обвинений и излишнего давления.
</a:t>
            </a:r>
            <a:endParaRPr lang="en-US" sz="878" dirty="0"/>
          </a:p>
        </p:txBody>
      </p:sp>
      <p:sp>
        <p:nvSpPr>
          <p:cNvPr id="13" name="Text 4"/>
          <p:cNvSpPr txBox="1"/>
          <p:nvPr/>
        </p:nvSpPr>
        <p:spPr>
          <a:xfrm>
            <a:off x="564100" y="3121546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о важном без смущения
</a:t>
            </a:r>
            <a:pPr algn="l" indent="0" marL="0">
              <a:lnSpc>
                <a:spcPct val="115000"/>
              </a:lnSpc>
              <a:buNone/>
            </a:pPr>
            <a:r>
              <a:rPr lang="en-US" sz="3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контрольной, после неудачи или в момент успеха подросткам нужно уметь выразить переживания естественно. Это снижает напряжение и делает общение более честным, но при этом вежливым.
</a:t>
            </a:r>
            <a:endParaRPr lang="en-US" sz="878" dirty="0"/>
          </a:p>
        </p:txBody>
      </p:sp>
      <p:sp>
        <p:nvSpPr>
          <p:cNvPr id="14" name="Text 5"/>
          <p:cNvSpPr txBox="1"/>
          <p:nvPr/>
        </p:nvSpPr>
        <p:spPr>
          <a:xfrm>
            <a:off x="564100" y="3940772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понимать английскую речь
</a:t>
            </a:r>
            <a:pPr algn="l" indent="0" marL="0">
              <a:lnSpc>
                <a:spcPct val="115000"/>
              </a:lnSpc>
              <a:buNone/>
            </a:pPr>
            <a:r>
              <a:rPr lang="en-US" sz="3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слов эмоций помогает не только говорить, но и слушать. Оно облегчает понимание диалогов, фильмов, песен и текстов, где состояние героя часто передаётся не прямо, а через оттенки смысла.
</a:t>
            </a:r>
            <a:endParaRPr lang="en-US" sz="87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2580743"/>
            <a:ext cx="8094600" cy="21264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7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Emotion, feeling, mood: three close but different words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50" y="1409951"/>
            <a:ext cx="26097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Emotion — мгновенная реакция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Emotion обычно называют краткий всплеск, связанный с конкретным событием: surprise, anger, fear. Это слово подчёркивает реакцию, которая возникает быстро и заметно меняет поведение человека.
</a:t>
            </a:r>
            <a:endParaRPr lang="en-US" sz="989" dirty="0"/>
          </a:p>
        </p:txBody>
      </p:sp>
      <p:sp>
        <p:nvSpPr>
          <p:cNvPr id="11" name="Text 3"/>
          <p:cNvSpPr txBox="1"/>
          <p:nvPr/>
        </p:nvSpPr>
        <p:spPr>
          <a:xfrm>
            <a:off x="3267081" y="1409925"/>
            <a:ext cx="26097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Feeling — внутреннее переживание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Feeling чаще описывает личное отношение или внутреннее состояние, которое человек осознаёт внутри себя. Так говорят о feeling of pride, sympathy или discomfort, когда важен субъективный опыт.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970001" y="1409938"/>
            <a:ext cx="26097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Mood — общий фон настроения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Mood обозначает более длительное эмоциональное состояние, которое может сохраняться часами или дольше. Поэтому говорят about good mood or bad mood, когда речь идёт о стабильном фоне, а не о вспышке.
</a:t>
            </a:r>
            <a:endParaRPr lang="en-US" sz="93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5063" y="1467950"/>
            <a:ext cx="6593875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эмоции и точные английские слова для их выражения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от базовой эмоции перейти к более точному слову и передать нужный оттенок смысла.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прилагательные делают сообщение яснее и помогают избежать слишком общего описания состояния.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темы по лексике эмоций в английском языке.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модели для выражения чувств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796868" y="1343400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feel + adjective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модель подходит, когда нужно прямо назвать состояние: I feel tired, I feel calm. Она звучит естественно и помогает кратко сообщить о самочувствии без лишних объяснений.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796868" y="2114374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I’m + adjective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I’m nervous или I’m happy часто описывает состояние, которое слушатель воспринимает как актуальное сейчас. Она особенно удобна в коротких диалогах и ответах на вопросы.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796868" y="2885339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I’m feeling + adjective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I’m feeling better today подчёркивает временность и изменчивость состояния. В разговорной речи она звучит мягче и динамичнее, чем простое I’m + adjective.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796868" y="3656293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feel like + noun/verb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модель помогает говорить не только о состоянии, но и о желании или ощущении: I feel like a winner, I feel like staying home. Она особенно полезна в повседневной речи.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вежливое высказывание о чувстве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фразы: ситуация → чувство → причина → просьба или реакция.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средства чаще всего передают эмоции в английском общении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живой речи смысл часто создаётся не только словами, но и тем, как они произнесены. В переписке ту же роль берут на себя знаки препинания, эмодзи и сокращения.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Эмоциональный смысл формируется сразу несколькими каналами, поэтому контекст особенно важен для правильного понимания.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темы о выражении эмоций в устной и письменной речи.
</a:t>
            </a:r>
            <a:endParaRPr lang="en-US" sz="7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652" y="1386824"/>
            <a:ext cx="261000" cy="208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9652" y="2193607"/>
            <a:ext cx="261000" cy="26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652" y="3040967"/>
            <a:ext cx="261000" cy="23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9652" y="3873842"/>
            <a:ext cx="261000" cy="232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Tone of voice and body language in real communication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голоса помогает отличить вежливую просьбу от раздражения, радости или сомнения. Даже короткая реплика может звучать мягко, резко или неискренне в зависимости от того, как она произнесена.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Улыбка, напряжённое лицо или отсутствие выражения меняют восприятие слов. Если фраза не совпадает с мимикой, собеседник часто считывает скрытое недовольство или неуверенность.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 и дистанция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Жесты, положение корпуса и расстояние до собеседника усиливают или ослабляют эмоциональный эффект. Открытая поза обычно делает речь более дружелюбной, а закрытая — более напряжённой.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 и внимание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 глазами показывает включённость в разговор и помогает передать уважение. Когда взгляд уходит в сторону или опускается, собеседник может почувствовать сомнение, смущение или желание уйти от темы.
</a:t>
            </a:r>
            <a:endParaRPr lang="en-US" sz="73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0550" y="2611738"/>
            <a:ext cx="3958500" cy="2083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00" y="2611738"/>
            <a:ext cx="3958500" cy="20836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the same emotion can sound different in different contexts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680500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учителю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на уроке Миша сказал учителю: «I really appreciate it, thank you». Та же радость прозвучала спокойнее и формальнее, потому что ситуация требовала уважения и сдержанности. Здесь важны не только чувства, но и выбранный уровень речи.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7425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с другом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удачной контрольной Миша выбежал из класса и сразу написал другу: «I’m so happy!». В голосе у него звучали облегчение и азарт, поэтому реплика воспринималась как искренняя и очень живая. Для близкого общения такая эмоциональность естественна и уместна.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247617"/>
            <a:ext cx="3918900" cy="8875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фразы для вежливого выражения чувств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модели помогают говорить о состоянии прямо, но без обвинений и резкости. Они особенно полезны в разговоре с одноклассниками, учителем или близкими.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формулы позволяют сохранять уважительный тон, обозначать свои границы и не переходить к прямому конфликту.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6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темы «Expressing feelings»; учебные модели для повседневного общения
</a:t>
            </a:r>
            <a:endParaRPr lang="en-US" sz="75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происходит, когда чувства выражаются по-разному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заметна не только в эмоциях, но и в качестве общения: манера выражения влияет на готовность собеседника слушать и отвечать спокойно.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проговаривание чувства обычно снижает напряжение сильнее, чем подавление или резкая реакция.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Содержательная интерпретация по материалам темы; сравнительная схема сценариев общения
</a:t>
            </a:r>
            <a:endParaRPr lang="en-US" sz="64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подросткам трудно говорить о чувствах на английском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Нехватка слов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часто ограничивается словами happy, sad и angry, поэтому сложнее точно описать оттенки состояния и звучать естественно.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215937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Страх ошибки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Опасение сказать неправильно мешает говорить свободно: ученик выбирает молчание или слишком короткий ответ вместо полноценной фразы.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3867781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Разница норм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чаще используют смягчающие формулы и косвенные просьбы, поэтому прямой перевод с русского нередко звучит слишком резко.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519604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Тренировка речи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модели, тематический словарь и короткие диалоги постепенно повышают уверенность и делают выражение чувств более точным.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получить поддержку, если переживания слишком сильные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модели: распознать чувство, назвать его простыми словами, обратиться к доверенному человеку и при необходимости попросить помощи у специалиста.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выражении чувств на английском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564100" y="1706960"/>
            <a:ext cx="15621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перевод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Буквальный перенос русских выражений часто делает фразу неестественной или слишком резкой. Английский требует учитывать привычные модели, а не только словарное значение отдельных слов.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2177507" y="1711330"/>
            <a:ext cx="15621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bored/boring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I’m boring вместо I’m bored меняет смысл: в первом случае человек описывает себя как скучного, а во втором — говорит о своём состоянии.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3790907" y="1694393"/>
            <a:ext cx="15621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общие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постоянно использовать только happy, sad или angry, речь становится бедной и неточной. Более точные прилагательные помогают передать оттенок эмоции и ситуацию.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5404310" y="1694381"/>
            <a:ext cx="15621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Неуместная резкость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I’m angry звучат сильнее, чем I’m annoyed, а I’m a little upset смягчает сообщение. Выбор степени важен для уважительного общения.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7017724" y="1694368"/>
            <a:ext cx="15621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 переписке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сообщениях тон не слышен, поэтому пунктуация, регистр и короткие реплики могут восприниматься как холодность, раздражение или недовольство даже без такого намерения.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0139" y="425750"/>
            <a:ext cx="3467871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Expressing feelings in chats and social media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576400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и эмодзи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и смайлы заметно меняют впечатление от сообщения: Thanks. звучит сухо, а Thanks! или Thanks :) воспринимается теплее и дружелюбнее.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64100" y="2370037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ЗАГЛАВНЫЕ БУКВЫ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CAPS часто читаются как крик или сильное возбуждение, поэтому одно и то же слово в обычном и верхнем регистре производит разный эмоциональный эффект.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64100" y="3163674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и паузы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OK может звучать отстранённо, тогда как Okay :) или более развёрнутый ответ воспринимаются как внимательность и готовность к диалогу.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64100" y="3957306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онлайн-общении пауза тоже передаёт смысл: мгновенный ответ, задержка или многоточие могут создавать впечатление заинтересованности, сомнения или напряжения.
</a:t>
            </a:r>
            <a:endParaRPr lang="en-US" sz="88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лучше понимать чувства собеседника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разговоре особенно полезны уточняющие вопросы: они помогают быстро проверить смысл, если эмоция собеседника выражена неясно или слишком кратко.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слушание и уточнение смысла дают наибольший эффект; эмпатия и пауза поддерживают уважительный тон.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Содержательная интерпретация по материалам темы; практики эффективного общения
</a:t>
            </a:r>
            <a:endParaRPr lang="en-US" sz="69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1491190"/>
            <a:ext cx="8015700" cy="18153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эмоций для устной и письменной речи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позволяют точнее выбрать нужный оттенок чувства и сделать английскую речь естественнее в диалоге, письме и коротких сообщениях.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шире словарь, тем точнее можно передать интенсивность и характер эмоции без повторов и общих формулировок.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Тематический словарь по выражению чувств; учебная лексика уровня B1–B2
</a:t>
            </a:r>
            <a:endParaRPr lang="en-US" sz="7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чувством, причиной и действием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796868" y="1343400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Назвать потребность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эмоцией часто стоит конкретная потребность: уважение, безопасность, признание, отдых или ощущение принадлежности. Когда она обозначена, чувство становится понятнее и самому говорящему.
</a:t>
            </a:r>
            <a:endParaRPr lang="en-US" sz="938" dirty="0"/>
          </a:p>
        </p:txBody>
      </p:sp>
      <p:sp>
        <p:nvSpPr>
          <p:cNvPr id="12" name="Text 3"/>
          <p:cNvSpPr txBox="1"/>
          <p:nvPr/>
        </p:nvSpPr>
        <p:spPr>
          <a:xfrm>
            <a:off x="796868" y="2114374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Связать с причиной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становится сильнее и честнее, если объяснить, почему возникло состояние. Например: I’m frustrated because I need more time — причина названа спокойно и прямо.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796868" y="2885339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объяснения чувства легче решить, что делать дальше: попросить помощи, сделать паузу, извиниться, обсудить границы или договориться о новом варианте.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796868" y="3656293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структура помогает говорить не только о переживании, но и о решении. It supports constructive dialogue and reduces emotional confusion in real communication.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как выражать чувства по-английски точно и вежливо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показывает, что точный словарь, модели I feel и I’m, а также внимание к тону и контексту делают общение яснее, спокойнее и гораздо более зрелым.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2026-05-31T14:44:48Z</dcterms:created>
  <dcterms:modified xsi:type="dcterms:W3CDTF">2026-05-31T14:44:48Z</dcterms:modified>
</cp:coreProperties>
</file>