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сказка С. С. Прокофьева «Золушка»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музыка превращает чудо в живую историю.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превратил сказку Шарля Перро в балет, который звучит как настоящее волшебство. В нём есть танцы, яркие мелодии и сцены, по которым детям легко знакомиться с классической музыкой.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стала балетом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— завершение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прожил до 1953 года. После него осталась музыка, в которой легко услышать движение, свет и будто бы мерцание сказочных огоньков.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Сергеевич Прокофьев родился в 1891 году. С детства он любил музыку и очень рано начал сочинять собственные пьесы.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стал известным русским композитором. Он писал музыку и для взрослых, и для детей, а его произведения часто звучат ярко, смело и очень живо.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Прокофьев: путь композитора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о Золушке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живёт в доме, где ей постоянно приходится трудиться. Мачеха и сёстры относятся к ней несправедливо, а сама девочка остаётся терпеливой и доброй.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фея, и случается чудо: Золушка попадает на бал. Там она встречает Принца, а добро и доброта в сказке побеждают злость.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историю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нет слов, поэтому сюжет передают танец и оркестр. Спокойные звуки помогают почувствовать доброту, мечту и ожидание счастья.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Резкие, быстрые и смешные звуки показывают ссоры, капризы и суету. По ним легко понять, кто сердится, кто спешит, а кто радуется.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настоящим рассказчиком: она меняется вместе с героями и подсказывает, что сейчас происходит в сказке.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Золушки звучит мягко и ласково. В ней слышатся доброе сердце, терпение и желание, чтобы всё стало лучше.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движется плавно, будто Золушка идёт тихо и осторожно. Такое звучание помогает сразу узнать её среди других героев.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есть свет и тепло. Она будто обещает, что после трудного дня обязательно придёт счастливый момент.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Золушки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сразу отличить их от Золушки. Их характеры слышны так ясно, будто они сами начали говорить через оркестр.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мачехи и сестёр звучит резко и суетливо. В ней слышны важность, капризы и смешная торопливость, словно все очень заняты собой.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делает их темы колкими и немного забавными. Поэтому даже без слов понятно: эти герои любят шуметь, спорить и командовать.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и сёстры в музыке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 и волшебство в балете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феи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сцене появляется фея, музыка становится лёгкой и сияющей. Оркестр звучит так, будто в комнате внезапно вспыхивает доброе чудо. Этот момент помогает почувствовать, что сказка вот-вот изменится и станет ещё прекраснее.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волшебство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волшебство не пугает, а радует. Оно похоже на мягкий свет, который окутывает сцену и делает всё вокруг праздничным. Такая музыка особенно нравится детям, потому что в ней слышатся тепло, красота и надежда.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начинается празднично: звучат яркие мелодии, и кажется, что весь дворец танцует. Музыка сразу создаёт ощущение блеска, движения и большого торжества.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чувствует волнение, потому что мечта почти стала реальностью. В её музыке слышны и радость, и робость, как у человека, который впервые оказался в сказочном мире.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появляется не шумно, а благородно и тепло. Его тема помогает понять, что он внимателен, смел и ищет настоящую любовь.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бала объединяет музыку, танец и свет. Именно здесь сказка особенно похожа на чудесный сон, который хочется смотреть и слушать снова.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во дворце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Принца звучит благородно и спокойно. В ней слышатся юность, доброта и смелость, поэтому герой сразу кажется светлым и настоящим.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теме Принца легко узнать в балете. Его звучание отличается от резких и смешных голосов других персонажей.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немного мечтательная. Она показывает, что Принц не любит шум и суету, а ищет искреннее чувство и верит в добро.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и его музыка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превращения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обычный дом Золушки. В нём нет чуда, только работа, усталость и мечта о другой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волшебства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фея, и всё меняется почти мгновенно. Тыква становится каретой, а простое платье — нарядным и красивым.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ускоряется и светлеет, словно сама зажигает огни. Золушка отправляется на бал, и сказка на глазах превращается в настоящее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и бегство домой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спешит домой, и праздничный блеск исчезает. Но в этой суматохе слышится главное: чудо не пропало, а надежда осталась с ней.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часы начинают бить, музыка становится тревожной и резкой. Звуки словно подгоняют Золушку и напоминают: волшебное время уходит очень быстро.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Важные события тоже имеют особую музыку. Бал, чудо, полночь и бегство домой звучат по-разному: празднично, нежно, смешно или тревожно.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книге герои говорят словами, а в балете их характеры раскрывают музыка и движения. Поэтому историю можно понять даже без текста.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каждого персонажа появляется свой музыкальный образ. Он помогает сразу узнать Золушку, мачеху, сестёр, Фею и Принца по звучанию.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Танец делает сказку живой и очень наглядной. Зритель не только слышит, но и видит, как меняются настроение, движение и чувства героев.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балет отличается от сказки в книжке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создают сказку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музыке звучать легко и плавно. Их мелодии похожи на движение платья, шаги в танце и тихий свет сказочного вечера.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могут быть и важными, и смешными. Они рисуют характеры героев так, что сразу слышны капризы, важность или удивление.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подчёркивают шаги, танцевальные ритмы и полночные удары часов. Благодаря им музыка становится более чёткой и напряжённой.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инструменты вместе создают настоящую сказочную картину. У Прокофьева оркестр звучит как художник, который умеет раскрашивать каждую сцену.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 язык чувств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движения Золушки говорят о её доброте и терпении лучше любых слов. Даже когда ей трудно, в её танце слышится тихая надежда на счастье.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суетливые движения сестёр сразу показывают капризы и смешную важность. А торжественные танцы во дворце создают ощущение большого праздника и ожидания чуда.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помогла музыке Прокофьева быстро стать известной: яркие темы героев и событий легко отличить и хочется напевать.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балет впервые был поставлен на сцене Большого театра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Золушки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История показывает, что доброта не делает человека слабым. Напротив, она помогает оставаться сильным, когда вокруг кто-то капризничает и обижает.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Золушка учит терпению и надежде. Она не сдаётся, даже когда ей трудно, и потому может дождаться своего счастливого часа.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Балет напоминает: злость и зависть не побеждают добро. Настоящая сила — в мягком сердце, смелой мечте и вере в лучшее.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балете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Балет, созданный в трудные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работал над «Золушкой» во время Великой Отечественной войны. Несмотря на тяжёлое время, он сочинил музыку, полную света, танца и надежды. Поэтому балет звучит особенно тепло и празднично.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оживает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балете нет книжных слов, но история всё равно понятна с первого взгляда. Танец, оркестр и сказочные превращения помогают зрителю увидеть, как обычный вечер становится чудом, а мечта — реальностью.
</a:t>
            </a:r>
            <a:endParaRPr lang="en-US" sz="15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попробуй услышать, какие темы звучат тихо и мягко, а какие — громко и решительно. Так легче почувствовать настроение каждой сцены.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следи за тем, как музыка меняется у разных героев. У Золушки, Феи, Принца и сестёр свои особые мелодии и ритмы.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Обрати внимание на чудесные моменты: превращение кареты, бал и полночь звучат совсем по-разному. Музыка словно рисует сказочные картинки без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слушать внимательно, можно понять, где музыка шутит, где мечтает, а где тревожится. Тогда балет становится настоящим музыкальным рассказом.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«Золушку»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звучит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Прокофьева соединяет сказку, танец и оркестр так, что история становится живой и яркой. Он напоминает: добро, мечта и смелость действительно помогают победить трудности.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2026-05-24T19:24:44Z</dcterms:created>
  <dcterms:modified xsi:type="dcterms:W3CDTF">2026-05-24T19:24:44Z</dcterms:modified>
</cp:coreProperties>
</file>