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46810"/>
            <a:ext cx="9144000" cy="229493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1664925"/>
            <a:ext cx="48162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Сравниваем числа, предметы и величины шаг за шагом.
</a:t>
            </a:r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3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606975"/>
            <a:ext cx="84942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1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Уроки 28–31. Задачи на сравнение
</a:t>
            </a:r>
            <a:endParaRPr lang="en-US" sz="411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245" y="1250100"/>
            <a:ext cx="3297110" cy="3386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71550" y="1840700"/>
            <a:ext cx="4763100" cy="279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считает до 20, сравнивает группы предметов и замечает, где их больше или меньше. Теперь эти умения помогают решать короткие задачи с понятным сюжетом и находить, чего не хватает или сколько лишнего.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513950" y="695125"/>
            <a:ext cx="4320600" cy="9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Первоклассник уже умеет сравнивать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2600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понять, в какой группе предметов больше, меньше или столько же. Это видно сразу, если аккуратно посчитать обе группы и сопоставить их количество.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71625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числа разные, можно определить разницу: сколько предметов лишних в большей группе или сколько не хватает в меньшей. Так ответ становится точным и понятным.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312450" y="2036376"/>
            <a:ext cx="23010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количество одинаковое, говорят «поровну». В таких задачах никто не выигрывает и не отстаёт: обе группы совпадают, как близнецы на перемене.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80235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значит сравнить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500" y="2954386"/>
            <a:ext cx="3647400" cy="187712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5025" y="2208786"/>
            <a:ext cx="3647400" cy="187712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803000"/>
            <a:ext cx="45867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на картинке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767306" y="1500112"/>
            <a:ext cx="3647400" cy="123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ряда яблок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рисунке яблоки удобно раскладывать в два ровных ряда. Сразу видно, какой ряд длиннее, а какой короче. Короткий ряд подсказывает, сколько яблок не хватает до большого.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5215031" y="803000"/>
            <a:ext cx="3647400" cy="123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Карандаши и машинки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рядом стоят карандаши или машинки, сравнение становится почти игрой в «кто выше по числу». Меньшая группа показывает недостающие предметы, а большая — сколько предметов оказалось лишними.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019" y="1642900"/>
            <a:ext cx="145575" cy="194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3386" y="1642900"/>
            <a:ext cx="145575" cy="19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887" y="3328333"/>
            <a:ext cx="169838" cy="194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6974" y="3338023"/>
            <a:ext cx="218400" cy="17472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7650" y="803000"/>
            <a:ext cx="40182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Слова-подсказки в задачах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687825" y="1640475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слово сразу говорит: сравнивают два числа, и одно из них крупнее. Нужно найти, чем именно оно больше другого.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152193" y="1640475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подсказывает, что у одной группы предметов не хватает до другой. Здесь важно увидеть, какое число меньше и насколько.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87825" y="3325908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Столько же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означают одинаковое количество. Обе группы равны, поэтому искать разницу не нужно — она равна нулю.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152193" y="3325908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сколько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вопрос просит назвать разницу между числами. Обычно ответ получается вычитанием, а иногда помогает рисунок с двумя рядами.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547382"/>
            <a:ext cx="8536800" cy="31536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7650" y="803000"/>
            <a:ext cx="85368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решается задача на сравнение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1700" y="1199900"/>
            <a:ext cx="8536800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не перепутать числа и выбрать нужное действие.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20950" y="814850"/>
            <a:ext cx="6302100" cy="194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6200" dirty="0"/>
          </a:p>
        </p:txBody>
      </p:sp>
      <p:sp>
        <p:nvSpPr>
          <p:cNvPr id="5" name="Text 1"/>
          <p:cNvSpPr txBox="1"/>
          <p:nvPr/>
        </p:nvSpPr>
        <p:spPr>
          <a:xfrm>
            <a:off x="411500" y="4615375"/>
            <a:ext cx="82281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из учебной задачи по теме сравнения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420850" y="2813200"/>
            <a:ext cx="6302100" cy="15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яблока — это разница между 8 и 5.
</a:t>
            </a:r>
            <a:pPr algn="ctr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Разность показывает, на сколько одно число больше другого. В задаче про яблоки она сразу отвечает, сколько предметов нужно добавить или убрать.
</a:t>
            </a:r>
            <a:endParaRPr lang="en-US" sz="1700" dirty="0"/>
          </a:p>
        </p:txBody>
      </p:sp>
      <p:sp>
        <p:nvSpPr>
          <p:cNvPr id="7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24901" y="1635700"/>
            <a:ext cx="2657747" cy="300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258700" y="2110825"/>
            <a:ext cx="2354700" cy="212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одной группе 10 тетрадей, а в другой 7, разница равна 3. Такой ответ помогает понять, на сколько меньше предметов во второй группе.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598050" y="2110825"/>
            <a:ext cx="2354700" cy="212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внимательно посмотреть на две группы предметов и посчитать их. Потом ясно видно, какая группа короче и сколько предметов не хватает до большей.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297650" y="803000"/>
            <a:ext cx="85368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на «на сколько меньше»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1700" y="1468075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узнать, на сколько одно число больше другого, из большего вычитают меньшее. Так сразу получается разница, а не просто название действия.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297650" y="803000"/>
            <a:ext cx="81780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через вычитание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11700" y="2636124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если сравнивают 12 и 9, выполняют вычитание 12 − 9. Ответ 3 показывает, сколько предметов отделяет одно число от другого.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11700" y="3844188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способ подходит и для рисунков, и для коротких задач из жизни. Он помогает не гадать, а точно находить нужное число без путаницы.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1700" y="1657350"/>
            <a:ext cx="2730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1. Известно меньшее число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задаче уже дано число предметов у меньшей группы. Ещё известна разница между группами, поэтому можно двигаться к большему количеству.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154175" y="2322175"/>
            <a:ext cx="2730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2. Прибавляем разницу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меньшему числу добавляют недостающее количество. Так получается число предметов в большей группе — без лишних догадок и волшебства.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02150" y="2991050"/>
            <a:ext cx="2730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3. Получаем ответ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показывает, сколько предметов стало в итоге. Этот способ нужен в задачах со словами «стало на… больше» и «стало на… меньше».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85368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через сложение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7197" y="1320015"/>
            <a:ext cx="218400" cy="1747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3997" y="2547675"/>
            <a:ext cx="218400" cy="218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803000"/>
            <a:ext cx="2376000" cy="371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значит, что предметов поровну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504450" y="1294275"/>
            <a:ext cx="2241600" cy="21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группы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«поровну» и «столько же» говорят, что в обеих группах одинаковое количество предметов. Значит, сравнивать легко: ни одна группа не длиннее и не короче другой.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711250" y="2543775"/>
            <a:ext cx="2184900" cy="21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лишнего и недостающего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 двух детей по 5 фломастеров, то никому ничего не добавляют и не убавляют. Ответом будет одно и то же число для обеих групп, без разницы.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2543243"/>
            <a:ext cx="2623500" cy="20931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1300" y="2543243"/>
            <a:ext cx="2623500" cy="209316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91800" y="2543243"/>
            <a:ext cx="2623500" cy="209316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7650" y="803000"/>
            <a:ext cx="85368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помогает схема сравнения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297650" y="1494425"/>
            <a:ext cx="26376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группы рядом
</a:t>
            </a:r>
            <a:pPr algn="l" indent="0" marL="0">
              <a:lnSpc>
                <a:spcPct val="130039"/>
              </a:lnSpc>
              <a:buNone/>
            </a:pPr>
            <a:r>
              <a:rPr lang="en-US" sz="1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схеме две группы предметов располагают напротив друг друга. Так сразу видно, где элементов больше, а где меньше. Если одна часть длиннее, именно она показывает лишние предметы.
</a:t>
            </a:r>
            <a:endParaRPr lang="en-US" sz="1178" dirty="0"/>
          </a:p>
        </p:txBody>
      </p:sp>
      <p:sp>
        <p:nvSpPr>
          <p:cNvPr id="12" name="Text 3"/>
          <p:cNvSpPr txBox="1"/>
          <p:nvPr/>
        </p:nvSpPr>
        <p:spPr>
          <a:xfrm>
            <a:off x="3144275" y="1494425"/>
            <a:ext cx="26376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разницы
</a:t>
            </a:r>
            <a:pPr algn="l" indent="0" marL="0">
              <a:lnSpc>
                <a:spcPct val="130039"/>
              </a:lnSpc>
              <a:buNone/>
            </a:pPr>
            <a:r>
              <a:rPr lang="en-US" sz="1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группами проводят скобку или стрелку, чтобы отметить разницу. Эта отметка помогает не перепутать недостающую и лишнюю часть, особенно когда рисунок выглядит не очень ровным.
</a:t>
            </a:r>
            <a:endParaRPr lang="en-US" sz="1178" dirty="0"/>
          </a:p>
        </p:txBody>
      </p:sp>
      <p:sp>
        <p:nvSpPr>
          <p:cNvPr id="13" name="Text 4"/>
          <p:cNvSpPr txBox="1"/>
          <p:nvPr/>
        </p:nvSpPr>
        <p:spPr>
          <a:xfrm>
            <a:off x="5988288" y="1494425"/>
            <a:ext cx="26376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для счёта
</a:t>
            </a:r>
            <a:pPr algn="l" indent="0" marL="0">
              <a:lnSpc>
                <a:spcPct val="130039"/>
              </a:lnSpc>
              <a:buNone/>
            </a:pPr>
            <a:r>
              <a:rPr lang="en-US" sz="1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выручает в задачах про яблоки, карандаши и игрушки. По ней ребёнок быстрее понимает, что нужно найти: сколько не хватает до большего числа или сколько предметов есть сверх него.
</a:t>
            </a:r>
            <a:endParaRPr lang="en-US" sz="117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547382"/>
            <a:ext cx="8536800" cy="31536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7650" y="803000"/>
            <a:ext cx="85368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решать вопрос «на сколько»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1700" y="1199900"/>
            <a:ext cx="8536800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помогает не запутаться и быстро найти разницу или недостающее число.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5680" y="146270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задаче есть сантиметры, метры, килограммы или литры, число всегда пишут вместе с единицей. Без неё непонятно, что именно измеряли, и ответ получается неполным.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375680" y="333565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Сравнивать такие величины можно так же, как обычные числа. Сначала смотрят на числа, потом на единицу измерения, чтобы не спутать 9 см и 9 кг.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6206530" y="146270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единицы разные, их нужно не терять при записи ответа. Иначе получится смешно: вроде число верное, а измеряется совсем не то, что было в задаче.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06530" y="333565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ответе обязательно называют и число, и единицу: 3 см, 2 кг, 1 л. Так решение выглядит аккуратно и понятно даже самому строгому первокласснику.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297650" y="803000"/>
            <a:ext cx="2581500" cy="3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 величинами
</a:t>
            </a:r>
            <a:endParaRPr lang="en-US" sz="2400" dirty="0"/>
          </a:p>
        </p:txBody>
      </p:sp>
      <p:sp>
        <p:nvSpPr>
          <p:cNvPr id="9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0800" y="2360200"/>
            <a:ext cx="2430600" cy="211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дети торопятся и путают, какое число больше, а какое меньше. Тогда решение уезжает не в ту сторону, как карандаш с гладкого стола.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71625" y="2360200"/>
            <a:ext cx="2430600" cy="211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— написать только число. Но без слова из задачи ответ не полный: нужно указать, сколько именно яблок, сантиметров или тетрадей получилось.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312450" y="2360200"/>
            <a:ext cx="2430600" cy="211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Бывает, что на вопрос «на сколько» отвечают просто «больше» или «меньше». Здесь важно назвать разницу числом и, если нужно, проверить себя ещё раз.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2563800" cy="108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первоклассников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2783558"/>
            <a:ext cx="4018500" cy="16678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12575" y="1077550"/>
            <a:ext cx="36324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Небольшая история делает задачу живой и понятной: яблоки в корзинах, карандаши в пеналах, кубики на столе, конфеты в вазе. Ребёнок сразу видит, что именно нужно сравнить.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5012575" y="2961975"/>
            <a:ext cx="36324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Картинка и короткий текст работают вместе, как хорошая подсказка. Они заменяют длинное условие, помогают сосчитать предметы и не потеряться в лишних словах.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97650" y="803000"/>
            <a:ext cx="40185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в коротких историях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4650" y="1488734"/>
            <a:ext cx="3830400" cy="10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сравнили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узнали, что 11 больше 8 на 3. Это значит, что разница найдена и можно переходить к проверке.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347375" y="2743125"/>
            <a:ext cx="3423900" cy="10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проверили
</a:t>
            </a:r>
            <a:pPr algn="r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меньшему числу прибавляют разницу: 8 + 3 = 11. Если получилось исходное большее число, ответ верный.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297650" y="803000"/>
            <a:ext cx="3432600" cy="15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ответ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235725" y="3138300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результат получается, когда ребёнок проверяет себя: пересчитывает предметы, сравнивает числа и смотрит, совпадает ли ответ с рисунком и условием.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96325" y="3138275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задачи учат не спешить и внимательно читать вопрос. Иногда сначала нужно посчитать, а потом понять, что именно спрашивают: больше, меньше или на сколько.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97650" y="1426363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аккуратно посчитать предметы в каждой группе по порядку. Только после этого можно сравнивать полученные числа и не гадать на глаз.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281500" y="1426375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одной коробке 9 карандашей, а в другой 6, сразу видно, где предметов больше. Разница между числами показывает, насколько группы неравны.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297650" y="803000"/>
            <a:ext cx="8536800" cy="40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 двух шагах
</a:t>
            </a:r>
            <a:endParaRPr lang="en-US" sz="2400" dirty="0"/>
          </a:p>
        </p:txBody>
      </p:sp>
      <p:sp>
        <p:nvSpPr>
          <p:cNvPr id="10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2900" y="2346660"/>
            <a:ext cx="4071600" cy="23061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14575" y="2919885"/>
            <a:ext cx="3647400" cy="15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не ошибиться в ответе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читать слова-подсказки и смотреть на рисунок. В ответе нужно писать не только число, но и нужное слово из задачи, чтобы всё было понятно без догадок.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514575" y="1066463"/>
            <a:ext cx="3647400" cy="15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правило сравнения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понять, кто больше, кто меньше и когда предметов поровну. Если нужно узнать разницу, используют вычитание. Если требуется найти недостающее число, помогают сложение и проверка.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241800" y="800025"/>
            <a:ext cx="35904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перед самостоятельной работой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9673" y="748450"/>
            <a:ext cx="2793605" cy="3824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625" y="2982925"/>
            <a:ext cx="5016000" cy="15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уроков 28–31 вы умеете замечать большее, меньшее и одинаковое количество предметов. Это важный шаг: теперь задачи на сравнение решаются увереннее, спокойнее и почти без сюрпризов.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540625" y="748450"/>
            <a:ext cx="5016000" cy="16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 уже умеете сравнивать!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2026-05-20T14:10:26Z</dcterms:created>
  <dcterms:modified xsi:type="dcterms:W3CDTF">2026-05-20T14:10:26Z</dcterms:modified>
</cp:coreProperties>
</file>