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России: главное о стране на карте мира
</a:t>
            </a:r>
            <a:endParaRPr lang="en-US" sz="2722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север Евразии, выходит к трём океанам и поражает масштабами.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географическое положение России изучают на уроке географии
</a:t>
            </a:r>
            <a:endParaRPr lang="en-US" sz="2757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где страна находится относительно материков, океанов и соседних государств. Для России это особенно важно из‑за огромной территории и различий природных условий. Поэтому изучение помогает понять 14 соседей и 11 часовых поясов.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двух частях света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граница между европейской и азиатской частями проходит по Уральским горам, реке Урал и Каспийскому морю. Она помогает школьникам ориентироваться на карте и объяснять различия регионов.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 более густо заселена, а азиатская занимает большую площадь. При этом именно в более обширной восточной зоне сосредоточено много ресурсов и природных ландшафтов.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77% территории России находится в Азии, а примерно 23% — в Европе. Это соотношение влияет на то, как распределяются население, природные ресурсы и хозяйственные связи.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России и крупнейших стран мира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площади означает, что внутри страны расстояния могут быть сопоставимы с расстояниями между соседними государствами Европы.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намного больше остальных стран в списке, поэтому транспорт, связь и управление территориями особенно критичны для жизни и экономики.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площади стран: World Bank/справочные материалы (в млн км²), актуализация по учебным атласам и общедоступным справочникам, без точной даты в школьных курсах
</a:t>
            </a:r>
            <a:endParaRPr lang="en-US" sz="8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точки и протяжённость территории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Север–юг: разные условия на одном материке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севера на юг Россия протянулась примерно на 4000 км. Из‑за этого меняются климатические пояса, сезонность и природные зоны — от арктических условий до более тёплых территорий.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Запад–восток: масштаб и различия вдоль страны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запада на восток протяжённость превышает 10 000 км. Самые крайние районы связаны с арктическими островами и Чукоткой, поэтому заметны различия во времени, климате и характере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57419"/>
            <a:ext cx="4225529" cy="16019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соседи России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соседних государств указаны компактно: всего Россия имеет 14 сухопутных соседей.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соседей усиливает роль сухопутных коммуникаций, торговли и взаимодействия на международном уровне.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соседних государств дан в учебных курсах географии; использована структура из исходного задания.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16495"/>
            <a:ext cx="658031" cy="5849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России к морям и океанам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океана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выходит к водам Северного Ледовитого, Тихого и Атлантического океанов. Это расширяет возможности морских перевозок и делает страну частью мировых маршрутов.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моря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Баренцево, Балтийское, Чёрное, Азовское, Берингово, Охотское и Японское моря. По ним работают порты и связаны районы добычи и производства.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 помогают развивать перевозки грузов и пассажиров. Они поддерживают регулярность связи между регионами и международное сотрудничество.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ресурсы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морям и океанам создаёт условия для рыболовства и морской экономики. Важно и то, что морская инфраструктура влияет на занятость в прибрежных территориях.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географическое положение влияет на хозяйство России
</a:t>
            </a:r>
            <a:endParaRPr lang="en-US" sz="2194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природными условиями и тем, как устроена экономика и инфраструктура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точное время помогает организовывать работу транспорта, связи и учебных расписаний по всей стране.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протяжённости поясов в Российской Федерации приводятся в школьных курсах географии
</a:t>
            </a:r>
            <a:endParaRPr lang="en-US" sz="642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охватывает 11 часовых поясов: разница между западом и востоком заметна уже в течение дня.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наибольшую площадь среди природных зон, тогда как арктические пустыни и полупустыни распространены на более ограниченных территориях.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положение России объясняет преобладание лесных ландшафтов: условия для тайги встречаются чаще, чем условия для более тёплых зон.
</a:t>
            </a:r>
            <a:endParaRPr lang="en-US" sz="1345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представление природных зон по школьным атласам; значения на диаграмме показаны как учебные относительные доли, не как точные проценты
</a:t>
            </a:r>
            <a:endParaRPr lang="en-US" sz="91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и северные территории России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тишина: острова, моря и вечная мерзлота
</a:t>
            </a:r>
            <a:pPr algn="ctr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России выходит в Арктику, где тянутся острова и моря с суровым характером погоды. В районах вечной мерзлоты почва «держится» холодом, из‑за чего меняются условия строительства и хозяйства. Зимний сезон здесь особенно длительный и влияет на ритм работы людей.
</a:t>
            </a:r>
            <a:endParaRPr lang="en-US" sz="845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путь: дорога через лед и погоду
</a:t>
            </a:r>
            <a:pPr algn="ctr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Северному морскому пути суда идут вдоль арктического побережья, соединяя удалённые регионы. Маршрут зависит от состояния льдов и времени года, поэтому навигация требует точных прогнозов. Морские перевозки поддерживают снабжение и развитие промышленности в труднодоступных местах.
</a:t>
            </a:r>
            <a:endParaRPr lang="en-US" sz="830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 в экстремальных условиях
</a:t>
            </a:r>
            <a:pPr algn="ctr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северных территориях ведут добычу нефти, газа и других полезных ископаемых. Лёд, сильные морозы и полярная ночь усложняют работу техники и планирование смен. При этом удалённость и редкая сеть дорог повышают требования к логистике и безопасности.
</a:t>
            </a:r>
            <a:endParaRPr lang="en-US" sz="8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625408"/>
            <a:ext cx="4314825" cy="20622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по крупным районам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России объединяет разные природные зоны и полезные ископаемые. Ниже — ключевые примеры по крупным районам и то, почему их освоение требует продуманной логистики.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районы дают разные виды ресурсов, но добыча и вывоз зависят от расстояний, климата и состояния транспортной сети.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(без привязки к конкретной статистической сводке).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 на территории страны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Субарктический климат (переходные широты)
</a:t>
            </a:r>
            <a:pPr algn="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сезоны выражены сильнее: морозы сменяются более тёплыми периодами, но устойчивого тепла немного. Влияние холода заметно на работе транспорта и на размещении населения вблизи ресурсов.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климат (север)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здесь очень долгая и холодная. Лето короткое, а прогрев суши и воды происходит медленно. Это ограничивает сроки сельхозработ и повышает требования к отоплению и строительству.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 (центр и юг)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теплее и продолжительнее, а зимы, хотя и бывают суровыми, не такие долгие. Здесь шире возможности для земледелия и разнообразнее виды хозяйственной деятельности, чем на севере.
</a:t>
            </a:r>
            <a:endParaRPr lang="en-US" sz="13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и морские границы России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Сухопутное направление включает соседние государства, а морское связано с выходом к океанам и важными морскими маршрутами.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«сухого» направления в плане соседства выражена сильнее, тогда как море даёт дополнительный транспорт и международные связи.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 числу сухопутных соседей (14) и океанов с выходом (3) из школьного курса; значения для диаграммы условные.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06673"/>
            <a:ext cx="341226" cy="303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06673"/>
            <a:ext cx="341226" cy="30331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21838"/>
            <a:ext cx="341226" cy="27298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06673"/>
            <a:ext cx="341226" cy="303312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Транспортное значение географического положения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автострады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расстояния внутри страны велики, перевозки должны быть регулярными и надёжными. Железные дороги и автомобильные трассы связывают удалённые регионы, помогая доставлять людей и грузы в срок.
</a:t>
            </a:r>
            <a:endParaRPr lang="en-US" sz="1303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для дальних маршрутов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регионах с суровым климатом и трудной доступностью авиация становится особенно важной. Она ускоряет связь между городами, поддерживает работу предприятий и позволяет быстро реагировать на потребности населения.
</a:t>
            </a:r>
            <a:endParaRPr lang="en-US" sz="1248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Магистрали для торговли и снабжения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помогает объединять экономику страны. По крупным направлениям идут товары и сырьё, а также обновляется логистика для торговли и повседневных потребностей.
</a:t>
            </a:r>
            <a:endParaRPr lang="en-US" sz="1323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 трубопроводы как «опора» экспорта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дают доступ к международным перевозкам через порты, а трубопроводы помогают доставлять энергоносители на большие расстояния. Вместе они снижают зависимость от местных условий.
</a:t>
            </a:r>
            <a:endParaRPr lang="en-US" sz="122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трудности положения России
</a:t>
            </a:r>
            <a:endParaRPr lang="en-US" sz="2836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географические особенности одновременно создают возможности и предъявляют требования к освоению территории.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связь между Европой и Азией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которая «склеивает» континент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тянется между европейским и азиатским пространством, поэтому её территория работает как связующее звено. В одних регионах сильнее развиты города и население, в других — ресурсы и большие природные зоны. Такая разница делает маршруты через страну особенно востребованными.
</a:t>
            </a:r>
            <a:endParaRPr lang="en-US" sz="947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экономика: путь для грузов 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Межконтинентальные перевозки зависят от расстояний и удобства маршрутов, а Россия предоставляет длинные направления как сушей, так и морем. Поэтому транспортные коридоры здесь поддерживают торговлю, обмен товарами и работу отраслей, связанных с поставками сырья.
</a:t>
            </a:r>
            <a:endParaRPr lang="en-US" sz="993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контакты и обмен опытом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страны и регионы соединены потоками людей, активнее распространяются знания и традиции. Разные природные условия и особенности жизни в России формируют собственный «набор» навыков и решений. В результате международные и межрегиональные связи становятся более разнообразными.
</a:t>
            </a:r>
            <a:endParaRPr lang="en-US" sz="94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48618"/>
            <a:ext cx="4225529" cy="20195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географические факты о России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сводка ключевых параметров, которые помогают понять, почему географическое положение России так влияет на природу, транспорт и расселение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Рекордные размеры сочетаются со сложной «геометрией» границ и большой протяжённостью по времени, что усиливает разнообразие природных условий.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школьные данные по географии (общеизвестные ориентиры; точные значения могут различаться по методике подсчёта).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географическое положение России так важно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 смена природных зон напрямую зависят от широт и протяжённости страны. Это определяет, где возможны сельское хозяйство, какие культуры выращивают, и как меняются условия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распределены неравномерно: где-то много полезных ископаемых, где-то — леса и воды. География объясняет, почему одни регионы становятся «центрами добычи», а другие — сырьевыми базами.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расстояния требуют развитого транспорта: железных дорог, авиации, морских перевозок и трубопроводов. Благодаря этому связываются удалённые регионы и поддерживается работа хозяйства.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границ и транспортных направлений влияют на расселение и экономические связи. Положение России создаёт и преимущества, и трудности, которые определяют темп и способы развития территорий.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задаёт масштаб и характер развития
</a:t>
            </a:r>
            <a:endParaRPr lang="en-US" sz="2783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крупнейшее государство мира в северной части Евразии, объединяющее Европу и Азию. Её площадь, 11 часовых поясов, 14 соседних стран и выход к трём океанам обеспечивают природное разнообразие и сложную транспортную систему.
</a:t>
            </a:r>
            <a:endParaRPr lang="en-US" sz="122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2026-05-11T19:22:34Z</dcterms:created>
  <dcterms:modified xsi:type="dcterms:W3CDTF">2026-05-11T19:22:34Z</dcterms:modified>
</cp:coreProperties>
</file>