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 звуки и буквы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слышим, буквы пишем: давайте разберёмся, кто есть кто!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 2 классе важно слышать звуки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уже читают и пишут слова, поэтому важно различать звук и букву. Это помогает читать без путаницы, писать аккуратно и замечать в словах маленькие языковые секреты.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ушами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нельзя увидеть глазами, зато его можно услышать и произнести. Именно звуки делают речь живой, а слова — звучными и понятными для слушателя.
</a:t>
            </a:r>
            <a:endParaRPr lang="en-US" sz="1458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звуки входят в слова, слоги и предложения. Когда мы говорим «мама» или «дом», мы произносим именно такие звуки, из которых строится речь.
</a:t>
            </a:r>
            <a:endParaRPr lang="en-US" sz="1418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Неречевые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дождя, звонок, стук по столу или шелест листьев — это неречевые звуки. Они тоже слышны, но не составляют слова и не образуют слоги.
</a:t>
            </a:r>
            <a:endParaRPr lang="en-US" sz="146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произнести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речевой звук можно не только услышать, но и повторить. Поэтому на уроках дети учатся внимательно вслушиваться в слова и точно произносить каждый звук.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звуки: поются и тянутся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произносятся свободно, без преграды во рту. Их можно долго тянуть: а-а-а, о-о-о, у-у-у. Они звучат плавно и красиво.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обозначают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гласные буквы: А, О, У, Ы, Э, Я, Ё, Ю, И, Е. Без них не бывает слога, поэтому они очень важны в каждом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согласных воздух встречает преграду: язык, губы или зубы. Поэтому такие звуки звучат короче и твёрже, чем гласные.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помогают словам быть чёткими и узнаваемыми. Именно они часто задают слову «характер»: звонкий он или глухой, мягкий или твёрдый.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встречают преграду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согласных есть разные группы звуков. Они различаются по звучанию и по тому, как произносятся, поэтому ученикам важно внимательно их слушать.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гласный звук от согласного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Сравниваем, как звук произносится, и проверяем, образует ли он слог.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которым слово записывают на письме. Её можно увидеть в книге, тетради или на доске, а звук в этот момент только слышится.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может обозначать один звук или сразу два. Поэтому при чтении важно не просто смотреть на слово, а внимательно его слушать.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путать буквы и звуки, легко ошибиться в чтении и письме. Различать их — значит понимать, как слово устроено внутри.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это не одно и то же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у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дом стоит ель, и её первая буква звучит особенно. В начале слова буква Е часто передаёт два звука: [йэ]. Поэтому слово начинается мягко и звонко, словно здоровается с читателем.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 его колючки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ёж буква Ё тоже помогает услышать два звука: [йо]. Из-за этого слово звучит ярко и немного удивлённо, как будто ёжик сам только что выглянул из травы.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Юла и вьюга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Ю в начале слова и после ь или ъ может обозначать два звука: [йу]. Так в словах юла и вьюга слышится особое сочетание, которое делает их звучание мягче и интереснее.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могут обозначать два звука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не обозначает звука, но показывает, что согласный перед ним произносится мягко. В словах конь, день, письмо он помогает услышать нежное звучание.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тоже не имеет собственного звука. Он нужен, чтобы разделить звуки в слове и подсказать, как правильно его произнести и прочитать.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 согласные звучат мягче, а после ъ буквы Е, Ё, Ю, Я часто сохраняют два звука. Поэтому эти знаки очень важны для точного чтения.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ь и ъ сами не звучат, без них слова выглядели бы иначе. Они работают тихо, но помогают слову звучать и писаться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участием голоса. Если приложить руку к горлу, можно почувствовать лёгкую вибрацию — вот они, работяги-звуки!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звучат почти без голоса, только шумом. Они короче и тише, но тоже очень нужны, чтобы слова звучали ясно и точно.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согласных есть пары: Б–П, В–Ф, Г–К, Д–Т, Ж–Ш, З–С. Эти пары помогают различать похожие слова и проверять себя при чтении.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непарные звонкие согласные: Л, М, Н, Р, Й. Они всегда звучат с голосом и часто делают речь особенно мелодичной.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твёрдые и мягкие согласные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 звучат крепко и отчётливо. Они помогают слову держать форму и делают речь ясной. Услышать их легко в словах лук, дом, стол.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звучат нежнее, будто слегка улыбаются. Их часто слышно перед буквами И, Е, Ё, Ю, Я, а также перед мягким знаком в словах мел и конь.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на письме показывают буквы И, Е, Ё, Ю, Я. Они подсказывают, как правильно прочитать слово, и помогают не перепутать похожие звуки.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слов: лук — люк, мел — мель, банка — банька. Во втором слове согласный звучит мягче, поэтому слово меняется и по звучанию, и по смыслу.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слоги в слове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найти слоги по гласным звукам и понять, сколько частей в слове.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 и звуков в слове бывает разное количество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 в слове больше, чем звуков. Так бывает, когда в слове есть ь или ъ: они не обозначают звук, а только помогают правильно читать и писать слово.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наоборот: звуков становится больше, чем букв. Это случается с буквами Е, Ё, Ю, Я в начале слова, после гласной или после ь и ъ, когда они дают два звука.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слова нужно внимательно слушать и сравнивать с записью. Например, в слове ёлка звуков больше, чем букв, а в слове семья количество букв и звуков совпадает.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звуковой разбор без путаницы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звучит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произнести слово вслух и не спешить. Так легче услышать все звуки, заметить гласные и определить, где заканчивается один слог и начинается другой.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делится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гласные звуки и считают слоги. Затем проверяют каждый согласный: он твёрдый или мягкий, звонкий или глухой. Так слово словно раскрывается по кусочкам.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 секреты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разобрано, становится понятно, почему оно пишется именно так. Можно заметить буквы, которые не обозначают звука, и не ошибиться в трудных местах.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звонкие согласные часто становятся менее отчётливыми. Из-за этого мы слышим не совсем тот звук, который обычно произносится в середине слова, и легко можем ошибиться.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словах гриб, дуб, луг последний согласный нужно проверять особенно внимательно. На слух он может звучать как глухой, хотя по смыслу и в словаре остаётся звонким.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конце слова звук может меняться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любит такие маленькие хитрости. Чтобы не запутаться, важно подбирать проверочное слово и слушать, как согласный звучит перед гласным звуком.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парный согласный в 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подобрать проверочное слово и точно услышать нужный согласный.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жук слышится твёрдый согласный, а буква показывает один звук. В слове шар тоже всё звучит крепко и коротко, как будто слово шагает уверенно и не торопится.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в словах щука и семья звуки уже ведут себя по-разному. Здесь можно услышать мягкость, а в слове семья буквы Е и Я помогают появиться двум звукам.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ёлка тоже любит удивлять. Буква Ё в начале слова обозначает два звука, поэтому в записанном слове букв меньше, чем слышимых звуков.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наблюдения в весёлых словах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буквы помогают видеть слово глазами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показывают дорогу слогам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помогают разделить слово на слоги и сделать его звучание плавным. Когда мы видим гласную букву, легче понять, где слово можно произнести с маленькой паузой.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держат слово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создают основу слова и помогают ему быть узнаваемым. Даже если звук немного меняется рядом с мягким знаком или в конце слова, буквы сохраняют его на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звуках и буквах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можно тянуть, петь и долго слушать. Они образуют слоги и делают слово звучным, как маленькая песенка.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произносятся с преградой во рту. Поэтому они звучат короче и помогают словам быть чёткими, как аккуратные кирпичики.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ь и ъ звуков не обозначают. Они только подсказывают, как читать слово правильно и где слышится мягкость или разделение звуков.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иногда дают два звука. Поэтому число букв и звуков в слове может не совпадать, и это нормально.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слышим, буквы пишем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звуки живут в речи, а буквы помогают им поселиться на бумаге. Если внимательно слушать слово, ошибки становятся меньше, а чтение — увереннее и интереснее.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2026-05-21T19:57:38Z</dcterms:created>
  <dcterms:modified xsi:type="dcterms:W3CDTF">2026-05-21T19:57:38Z</dcterms:modified>
</cp:coreProperties>
</file>