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строение, рельеф и полезные ископаемые
</a:t>
            </a:r>
            <a:pPr algn="ctr" indent="0" marL="0">
              <a:lnSpc>
                <a:spcPct val="100000"/>
              </a:lnSpc>
              <a:buNone/>
            </a:pPr>
            <a:r>
              <a:rPr lang="en-US" sz="1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Узнайте, как недра формируют равнины и горы и где «прячутся» полезные ископаемые.
</a:t>
            </a:r>
            <a:endParaRPr lang="en-US" sz="3773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бывает устойчивой и подвижной. На платформах чаще лежат равнины, в складчатых областях вырастают горы. Полезные ископаемые появляются при магматизме, осадконакоплении и метаморфизме — зависят от давней истории.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и полезные ископаемые связаны со строением земной коры
</a:t>
            </a:r>
            <a:endParaRPr lang="en-US" sz="2434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земной коры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делится на материковую и океаническую: под материками она обычно толще и сложнее по составу. Внутри материковой коры различают кристаллические породы и верхний осадочный слой.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кристаллическим породам относятся граниты и базальты. Осадочные породы часто лежат сверху и отражают длительное накопление отложений в прошлые эпохи.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состоит из древнего фундамента и осадочного чехла. Складчатые области образуются при смятии пород в складки и обычно связаны с горными районами.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геологические структуры по устойчивости и возрасту
</a:t>
            </a:r>
            <a:endParaRPr lang="en-US" sz="2611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обычно спокойнее в тектоническом отношении, а складчатые области чаще испытывают активные подвижки и сейсмичность.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устойчивости и возраста структур объясняет, почему одни территории чаще дают равнины, а другие — горы и землетрясения.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 основе школьного обобщения о распространении платформ и складчатых областей; точные проценты зависят от принятой карты (год не указан).
</a:t>
            </a:r>
            <a:endParaRPr lang="en-US" sz="9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и щиты на примерах Евразии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крупных равнин Евразии лежат Восточно-Европейская и Западно-Сибирская платформы. Там долго сохранялись устойчивые условия, поэтому рельеф чаще ровный, а осадочный чехол хорошо выражен.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щитах кристаллический фундамент подходит близко к поверхности, и поэтому встречаются очень древние породы. Известные примеры щитов — в Скандинавии и Канаде, а в Евразии это помогает объяснить древние породы на окраинах.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и равнины Евразии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Щиты и выход фундамента на поверхность
</a:t>
            </a:r>
            <a:endParaRPr lang="en-US" sz="13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Складчатые области и образование гор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возникают там, где литосферные плиты сближаются и начинают сжиматься. Породы смяты в складки, подняты вверх, а поверхность постепенно приобретает горный облик.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молодым складчатым областям Евразии относят Альпы, Кавказ и Гималаи. Такие зоны продолжают меняться, поэтому там нередко случаются землетрясения.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Крутые склоны разрушаются быстрее под действием воды, ветра и льда. Поэтому вместе с ростом гор идет и их «шлифовка» внешними силами, формирующими овраги и ущелья.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полезные ископаемые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геологические процессы дают разные типы месторождений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02299"/>
            <a:ext cx="4166100" cy="18073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полезных ископаемых и их использование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ресурсы получают из разных горных пород и применяют в разных отраслях.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признак группы — «назначение»: топливо даёт энергию, руды — металл, нерудные материалы — сырьё для строительства, химии и удобрений.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обобщения по классификации полезных ископаемых (без привязки к конкретной статистике).
</a:t>
            </a:r>
            <a:endParaRPr lang="en-US" sz="12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равнин и гор на суше Земли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гор меньше по площади, они сильнее влияют на климат и речные системы, а также усложняют строительство дорог.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равнин обычно поддерживает земледелие и расселение, а горы определяют природное разнообразие и направления путей сообщения.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для учебного курса; точные значения зависят от карты и критериев классификации форм рельефа (год не указан).
</a:t>
            </a:r>
            <a:endParaRPr lang="en-US" sz="9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 России: от равнин до высочайших гор
</a:t>
            </a:r>
            <a:endParaRPr lang="en-US" sz="205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Восточной Европы: большие пространства для дорог и городов
</a:t>
            </a:r>
            <a:pPr algn="ctr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как по широкой Восточно-Европейской равнине удобно прокладывать пути: рельеф ровнее, перепады высот меньше. Именно поэтому здесь легче развивать земледелие и строительство, а реки часто текут спокойно. На таких территориях особенно хорошо видна связь «ровная поверхность — удобное хозяйство».
</a:t>
            </a:r>
            <a:endParaRPr lang="en-US" sz="789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Сибирь: огромная равнина и древние осадки
</a:t>
            </a:r>
            <a:pPr algn="ctr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— пример территории, где рельеф долго формировался за счёт накопления осадков. Поэтому поверхность местами низкая и широкая, а природные ландшафты тесно зависят от характера почв и вод. Такая «ровность» помогает понять, почему здесь часто встречаются осадочные условия для полезных ископаемых.
</a:t>
            </a:r>
            <a:endParaRPr lang="en-US" sz="794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по окраинам России: где рельеф «ускоряет» природные процессы
</a:t>
            </a:r>
            <a:pPr algn="ctr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Кавказ, Алтай и горы Камчатки расположены в основном по окраинам страны. Там сильнее проявляются поднятия и подвижки земной коры, а внешние силы быстрее разрушают крутые склоны. Из-за этого климат, долины рек и условия для транспорта заметно меняются от района к району.
</a:t>
            </a:r>
            <a:endParaRPr lang="en-US" sz="8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3981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 Земли и их роль в рельефе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(размыв и перенос)
</a:t>
            </a:r>
            <a:pPr algn="ctr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талые воды размывают горные породы, уносят обломки и песок вниз по течению. В низинах и котловинах материал оседает, постепенно меняя форму берегов и долин.
</a:t>
            </a:r>
            <a:endParaRPr lang="en-US" sz="121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(перенос и накопление)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поднимает и переносит мелкие частицы и песок. Там, где скорость воздушного потока уменьшается, они накапливаются, образуя дюны и барханы, которые «передвигаются» по поверхности.
</a:t>
            </a:r>
            <a:endParaRPr lang="en-US" sz="117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(шлифовка и долины)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как мощные «шлифовальные машины» сглаживают неровности, вытачивают долины и оставляют характерные следы. Морены формируют отложения из обломков разных размеров.
</a:t>
            </a:r>
            <a:endParaRPr lang="en-US" sz="1172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Температурное выветривание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резких сменах температуры камни расширяются и сжимаются, трещины растут, порода постепенно разрушается. Особенно заметен процесс в пустынях и в высокогорьях, где холод сменяется жарой.
</a:t>
            </a:r>
            <a:endParaRPr lang="en-US" sz="11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рельеф влияет на хозяйственную деятельность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климате рельеф меняет затраты: в равнинных районах меньше серпантинов и перепадов высот, поэтому строительство и перевозки обычно обходятся дешевле.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общий закономерный разрыв: равнины чаще выигрывают по инфраструктуре и сельскому хозяйству, а горы — по ресурсам для энергии и туризма.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учебной теме (качественные различия), без привязки к конкретным измерениям.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 и крупнейшие районы добычи
</a:t>
            </a:r>
            <a:endParaRPr lang="en-US" sz="2573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природный газ чаще приурочены к осадочным бассейнам, где в течение миллионов лет накапливались остатки организмов. Со временем они превращались в углеводороды, а затем мигрировали в породы-коллекторы.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уголь связан с древними впадинами и угленосными слоями. В таких местах когда-то формировались растительные массы, которые затем были погребены, уплотнены и преобразованы давлением и температурой.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крупнейшие районы добычи топлива включают Западную Сибирь, Волго-Уральский район, а также Печорский и Кузнецкий бассейны. Каждый из них связан с историей накопления осадков в своей части страны.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топливных ресурсов важна для электроэнергетики, отопления и транспорта. Именно поэтому месторождения активно осваивают и соединяют с потребителями через трубопроводы, железные дороги и сети электроснабжения.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72219"/>
            <a:ext cx="4392900" cy="22675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полезные ископаемые и их размещение
</a:t>
            </a:r>
            <a:endParaRPr lang="en-US" sz="2751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с какими районами и геологическими условиями связывают основные виды руд. Главный вывод: рудные ископаемые закономерно приурочены к тектоническим условиям и типам пород.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 разных металлов «тяготеют» к разным условиям формирования: магматическим, метаморфическим или связанным с древними тектоническими структурами.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теме размещения рудных полезных ископаемых (без указания конкретных статистик).
</a:t>
            </a:r>
            <a:endParaRPr lang="en-US" sz="10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Нерудные ресурсы в быту и промышленности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Известняк, глина, песок, гранит, соль и фосфориты нужны повседневно и в производстве. Из них делают цемент, стекло, керамику и строительные материалы, а также получают удобрения для сельского хозяйства.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нерудные ископаемые добывают открытым способом — в карьерах. Поэтому их месторождения часто хорошо видны на поверхности. Эти ресурсы особенно важны для строительства дорог, жилья и для работ на полях.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геология задаёт и рельеф, и полезные ископаемые
</a:t>
            </a:r>
            <a:endParaRPr lang="en-US" sz="2379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показана по типам крупных участков земной коры и процессам их формирования.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добычи полезных ископаемых
</a:t>
            </a:r>
            <a:endParaRPr lang="en-US" sz="2313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изменяет рельеф: появляются карьеры, отвалы и насыпи, иногда наблюдается проседание грунта. Из-за этого нарушаются естественные склоны и русла, меняются условия для растений и животных.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разработке месторождений могут страдать воздух и вода: возможны пылевые выбросы, загрязнение поверхностных и подземных вод. Дополнительно часто затрагиваются целые природные ландшафты, включая места обитания редких видов.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районах к рискам добавляются опасные природные процессы. Разработка может усиливать вероятность оползней и селевых потоков, а также повышать уязвимость склонов в районах с повышенной сейсмической активностью.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опирается на рекультивацию земель, очистку выбросов и экономное расходование ресурсов. Важно не только «завершить работы», но и восстановить пригодность территории для дальнейшего использования.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связи темы: строение, рельеф, ресурсы, хозяйство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можно рассматривать как цепочку: тип коры влияет на полезные ископаемые, а формы рельефа задают реальные условия для строительства, транспорта и отдыха.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что природные условия «выбирают» направление деятельности: на равнинах чаще развиваются инфраструктура и земледелие, а в горах — ресурсы, энергия и туризм.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логике школьной темы (качественные различия), без привязки к измерениям.
</a:t>
            </a:r>
            <a:endParaRPr lang="en-US" sz="12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по теме урока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— это устойчивые участки земной коры, а складчатые области — подвижные. Поэтому равнины чаще связаны с платформами по площади и устойчивости, а горы — с подвижными районами.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 жизнь людей: равнины преобладают по площади, но горы заметнее воздействуют на климат, направления рек и характер расселения. Чем выше и расчленённее поверхность, тем сложнее хозяйственное освоение.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образуются в разных условиях: топливо формируется в осадочных бассейнах, руды — при магматических и метаморфических процессах, а нерудные материалы чаще связаны с осадочными слоями. Размещение ресурсов зависит от истории развития коры.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геология, рельеф и богатства недр неразрывны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строение Земли влияет на формы рельефа и на то, где располагаются полезные ископаемые. Понимание закономерностей помогает объяснять различия районов страны по ресурсам и хозяйственному использованию.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2026-05-11T20:26:53Z</dcterms:created>
  <dcterms:modified xsi:type="dcterms:W3CDTF">2026-05-11T20:26:53Z</dcterms:modified>
</cp:coreProperties>
</file>