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пространства в повести М. А. Булгакова «Собачье сердце»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повести раскрывает конфликт культуры, хаоса и личной свободы.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 годов в литературе Булгакова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написана в 1925 году и точно передаёт атмосферу послереволюционной Москвы: тесноту жилья, коммунальный быт, очереди, шум и постоянное столкновение людей в одном пространстве.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пространство тревоги и перемен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повести звучит как место холода, суеты и напряжения. Улицы, очереди и бедность создают ощущение неустроенности и постоянной тревоги.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городской грубости особенно заметен дом профессора Преображенского. Его квартира воспринимается как редкое пространство спокойствия и порядка.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мир лишён уюта и защиты. Он показывает, как после революции привычный порядок жизни оказался нарушен и стал менее предсказуемым.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становится не просто местом действия, а знаком исторических перемен. Через неё Булгаков показывает, как меняется повседневная 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профессора Преображенского как центр порядка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книги, хорошие вещи, музыка и строгий распорядок. Такой дом связан с культурой и противопоставлен шумному коммунальному быту.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дисциплина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профессора устроена так, чтобы в ней было спокойно и удобно. Тепло, отдельные комнаты и порядок создают ощущение защищённого мира.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островок уюта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888336"/>
            <a:ext cx="4843800" cy="2307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пространства повести и их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главных пространств помогает увидеть их художественную роль.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пространство в повести не только изображает быт, но и раскрывает состояние героев и эпохи.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и операционная как пространство науки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профессора показывает его образованность и власть знания. Здесь всё подчинено точности: книги, бумаги и медицинские инструменты находятся на своих местах.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становится местом рискованного опыта. Именно здесь научный эксперимент превращается в событие с непредсказуемыми последствиями для Шарика и окружающих.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подчёркивает двойственную силу науки: она способна менять жизнь, но не всегда может предвидеть результат своих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контрасты в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пространства в повести М. А. Булгакова «Собачье сердце»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пространство влияет на настроение и поведение героев.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квартира и операционная: именно там сильнее всего виден конфликт порядка и хаоса.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Коммунальная квартира как символ вторжения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коммунальном жилье почти нет личной границы. Люди слышат друг друга, мешают друг другу и вынуждены постоянно делить общее пространство.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и шум делают дом местом напряжения. Вместо уюта здесь возникают споры, раздражение и чувство, что спокойной жизни не бывает.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показывает: коммунальный быт влияет не только на удобство, но и на отношения между людьми, постепенно разрушая доверие и уважение.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порядка к хаосу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пространственных изменений в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коридор и двери как границы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коридор и двери отделяют свой мир от чужого. Именно через эти места в дом проникают посторонние люди, шум и ощущение беспокойства.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детали особенно важны для понимания темы вторжения. На границах дома сильнее всего заметно, что личное пространство героев оказывается под угрозой.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3707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3707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низа в повести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 повести связан с сыростью, грязью и холодом. Здесь человек и собака оказываются почти беззащитны перед улицей, а сама среда подчёркивает бедность, одиночество и постоянную зависимость от внешних сил.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воспринимается как тёмное, тесное и неуютное место, где всё сжато и лишено света. Такой образ усиливает ощущение унижения и показывает мир, в котором трудно сохранить достоинство.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в повести — пространство случайных встреч, грубых слов и беспорядка. Из этого мира появляется Шарик, и его происхождение подчёркивает связь героя с низом городской жизни, где мало защиты и порядка.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зона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пространства: верх и низ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повесть «Собачье сердце» (1925)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помогает увидеть не только расположение мест, но и их оценку автором: чем выше, тем больше света, знания и контроля.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построено по принципу смысловой иерархии: верх связан с культурой, низ — с хаосом, бедностью и утратой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как человек без своего места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ведёт себя так, будто не признаёт никаких границ. Он шумит, вмешивается в разговоры и быт, словно любое пространство должно подчиняться только его желаниям.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профессора он не умеет уважать чужой порядок. Ему тесны правила, которые держат вместе жизнь семьи, работу и отдых, поэтому он постоянно их нарушает.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показывает не просто грубость, а внутреннюю неустроенность. Шариков не знает, как жить среди людей, потому что не освоил культуру ответственности и самоограничения.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он становится источником конфликта. Там, где нужен такт и уважение, он приносит суету, давление и чувство, что чужое пространство можно захватить без спроса.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вещи создают атмосферу повести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выглядит как место строгих правил и внимания к каждой мелочи. Инструменты, чистота и рабочая сосредоточенность подчёркивают силу науки, но вместе с тем напоминают о риске, потому что любой опыт может привести к непредсказуемым последствиям.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инструменты и стерильность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пределами квартиры вещи выглядят иначе: там чувствуется холод, грязь и нехватка удобств. Такие детали помогают увидеть, насколько тяжёлой была городская жизнь, и делают контраст между уютом дома и грубостью улицы особенно заметным.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улицы и бедность двора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профессора предметы говорят о порядке и привычке к умственной работе. Книги, стол и лампа создают ощущение спокойствия, где ценятся знание, точность и уважение к труду. Это пространство сразу отличает дом Преображенского от уличной суеты.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книги и лампа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детали и их художественный смысл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 (1925)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предметы и места помогают понять атмосферу и конфликт повести.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не украшают текст, а раскрывают эпоху: где порядок — там культура, где теснота и очередь — там социальная неустроенность.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зеркало власти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мир приносит в дом нового жильца. Вместе с ним в пространство квартиры входят непредсказуемость, шум и необходимость менять привычный уклад.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Шарика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эксперимента Шариков всё активнее претендует на место в доме и на право вмешиваться в чужую жизнь. Контроль профессора становится менее прочным.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влияния Шарикова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Шариков опираются на свои представления о правилах, и квартира превращается в поле спора. Власть над пространством начинает означать власть над людьми.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границы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профессор уверенно распоряжается своим домом и рабочим кабинетом. Пространство подчинено его привычкам, распорядку и профессиональной дисциплине.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квартире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95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пространство раскрывает конфликт героев
</a:t>
            </a:r>
            <a:endParaRPr lang="en-US" sz="2795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герои по-разному используют и меняют одно и то же пространство квартиры.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пространства в повести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профессора символизирует достоинство, знания и личную свободу. В нём человек ещё может сохранить порядок, если уважает труд, границы и чужое право на покой.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соединяет науку и риск, а потому становится символом опасного эксперимента. Она показывает, что даже знание требует ответственности, иначе результат может оказаться разрушительным.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подъезд и коммунальная квартира показывают другой мир — тесный, шумный и беспокойный. Здесь особенно заметны вторжение, грубость и постоянная борьба за место.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пространственные противопоставления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Булгаков, «Собачье сердце» (1925)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повести не только описывают места, но и помогают понять характеры героев и их поведение в разных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противопоставления связаны с границей между культурным домом и агрессивной внешней средой. Через них Булгаков показывает, что пространство оценивает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повести — это язык смысла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дом, улица, двор и кабинет говорят о героях не меньше, чем их слова. Через пространство читатель видит, где рождаются порядок, хаос и борьба за человеческое достоинство.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2026-05-22T20:05:31Z</dcterms:created>
  <dcterms:modified xsi:type="dcterms:W3CDTF">2026-05-22T20:05:31Z</dcterms:modified>
</cp:coreProperties>
</file>