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Подключение и доступ в Интернет: как сеть работает для пользователя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это маршруты данных. Разберём, кто помогает подключаться, находить сайты и чинить ошибки.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сетей к современному доступу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компьютерные сети появились в конце 1960-х, а ARPANET заработала в 1969 году. В 1990-х, с появлением Всемирной паутины, сеть стала массовой. В 2024 году Интернетом пользуются более 5 миллиардов человек — от учебы до развлечений.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проходит путь: от устройства до сервера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Wi‑Fi или кабель → роутер → провайдер → магистраль → DNS → сервер → данные обратно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68851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64451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54731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41750" y="2237181"/>
            <a:ext cx="172125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28756" y="2237181"/>
            <a:ext cx="200813" cy="229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подключения к Интернету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Телефон, ноутбук или планшет, с которого вы открываете сайты. Устройство получает настройки сети и отправляет запросы по выбранному способу подключения.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для передачи данных: Ethernet-кабель или радиосигнал Wi‑Fi, а также линии провайдера. От качества канала зависят скорость и стабильность соединения.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Роутер (в сети дома)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локальную сеть и распределяет Интернет между устройствами. Обычно управляет подключениями по кабелю и по Wi‑Fi, а также направляет трафик во внешнюю сеть.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Подключение к провайдеру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Провайдер обеспечивает доступ к Интернету: выделяет канал и поддерживает работу. В мобильном варианте вместо провайдера выступает оператор связи 4G/5G.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адаптер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Компонент, который помогает устройству подключаться к сети: Wi‑Fi-модуль или Ethernet-порт. Он согласует устройства и канал связи, чтобы данные доходили корректно.
</a:t>
            </a:r>
            <a:endParaRPr lang="en-US" sz="9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350358"/>
            <a:ext cx="3856200" cy="1950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подключения к сети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соединения влияет на скорость, задержку и удобство использования дома, в офисе и в поездках.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вариант зависит от места, нужной скорости и того, насколько важна низкая задержка для видео и игр.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сетевым технологиям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Роутер в домашней сети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роутер «раздаёт» 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Роутер создаёт локальную сеть и помогает нескольким устройствам одновременно пользоваться Интернетом: телефоном, ноутбуком, планшетом, телевизором и игровой приставкой. Он принимает трафик от провайдера и распределяет его внутри дома.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доходят до устройств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смотрите сайт или отправляете сообщение, роутер передаёт данные между домашними устройствами и внешней сетью. Подключение может идти по Wi‑Fi или через кабель, в зависимости от устройства и настроек.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ввода адреса сайта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вводите адрес, и браузер начинает работу с ним. Затем он отправляет запрос в сеть, чтобы найти нужный ресурс и получить его содержимое для отображения.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включается DNS: служба находит IP-адрес сайта по доменному имени. После этого браузер понимает, на какой сервер нужно отправить данные и где «лежит» сайт.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соединение установлено, сервер передаёт страницу и связанные файлы: изображения, стили и другие данные. При стабильном интернете всё это обычно занимает доли секунды.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задержка: как меняется время загрузки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пропускной способности, на скорость влияет задержка: она особенно заметна в играх и при частых запросах к серверу.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 и ниже задержка, тем быстрее загружаются страницы, видео и онлайн-сервисы: меньше ожидания и «рывков».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учебные иллюстрации зависимости времени загрузки от скорости и задержки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IP-адрес и доменное имя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IP-адрес — это числовой адрес устройства или сервера в сети. Например, 192.168.1.1 внутри домашней сети или адрес сайта в Интернете.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Доменное имя — удобное для человека название, например school.ru. Его легче запомнить, чем длинные цифровые комбинации.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DNS связывает доменное имя с IP-адресом: находит, куда именно должен обратиться браузер. Так устройство получает правильный адрес сервера.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DNS пользователю пришлось бы подбирать и помнить IP-адреса сайтов. DNS делает работу удобной и позволяет сайтам менять адрес без изменения имени.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Проводное и беспроводное подключение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Проводное соединение через Ethernet обычно более стабильное и меньше страдает от помех. Кабель обеспечивает предсказуемую передачу данных, поэтому загрузка страниц чаще идёт ровно, без заметных «провалов».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Беспроводное подключение через Wi‑Fi удобнее: не нужен кабель, можно свободно перемещаться по комнате или классу. Но на качество влияет расстояние до роутера, стены и загруженность канала другими устройствами.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409" y="2232425"/>
            <a:ext cx="2326633" cy="216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Интернет работает медленно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скорость падает, страницы открываются дольше, видео подтормаживает и игры «лагают». Ниже — типичные причины и то, как именно они ухудшают работу сети.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зависит не только от тарифа: на неё влияют условия связи, оборудование, расстояние, помехи и нагрузка. Поэтому одинаковый тариф в разных местах может давать разный результат.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 и базовая сетевая практика.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доступ в сеть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пароль Wi‑Fi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длинный пароль без простых слов и дат. Регулярно меняйте его, если пароль мог стать известен. Это снижает риск доступа к вашей сети посторонним.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Обновления системы и браузера
</a:t>
            </a:r>
            <a:pPr algn="l" indent="0" marL="0">
              <a:lnSpc>
                <a:spcPct val="115000"/>
              </a:lnSpc>
              <a:buNone/>
            </a:pPr>
            <a:r>
              <a:rPr lang="en-US" sz="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Включите автоматические обновления. Обновления устраняют уязвимости, через которые злоумышленники могут получить доступ к устройству. Особенно важно обновлять браузер и операционную систему.
</a:t>
            </a:r>
            <a:endParaRPr lang="en-US" sz="84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 ссылками и файлами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открывайте подозрительные ссылки и файлы из сообщений незнакомых отправителей. Если документ требует «срочно включить макросы», лучше отказаться и проверить источник.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HTTPS и внимательность к сайтам
</a:t>
            </a:r>
            <a:pPr algn="l" indent="0" marL="0">
              <a:lnSpc>
                <a:spcPct val="115000"/>
              </a:lnSpc>
              <a:buNone/>
            </a:pPr>
            <a:r>
              <a:rPr lang="en-US" sz="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платежей и личных данных выбирайте адреса с HTTPS. На общедоступных Wi‑Fi риск перехвата выше, поэтому проверяйте домен и избегайте ввода паролей на сомнительных страницах.
</a:t>
            </a:r>
            <a:endParaRPr lang="en-US" sz="8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защищённая передача данных (HTTPS)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шаги от ввода адреса сайта до шифрованной передачи данных между браузером и сервером.
</a:t>
            </a:r>
            <a:endParaRPr lang="en-US" sz="10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сети дома, в школе и в дороге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Дом: провайдер и домашний роутер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Провайдер подключает квартиру или дом к Интернету, а роутер распределяет доступ между устройствами по Wi‑Fi и кабелю. Обычно вы видите сеть сразу на всех гаджетах.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Школа: локальная сеть и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работает локальная сеть, а доступ часто регулируется общими настройками и правилами. Иногда применяются фильтры сайтов и ограничения по времени или категориям ресурсов.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Дорога: сеть мобильного оператора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 связь обеспечивают сети 4G/5G мобильного оператора. Качество зависит от покрытия, загруженности сети и выбранного устройства.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— разные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стабильность, уровень контроля и доступные сервисы отличаются. Поэтому одно и то же действие в разных местах может занимать разное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школьники чаще используют Интернет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основная цель — учеба, параллельно открываются видео, справочные страницы и чаты. Поэтому «учебные» и «развлекательные» задачи часто смешиваются.
</a:t>
            </a:r>
            <a:endParaRPr lang="en-US" sz="1034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доли приходится на видео и общение: эти активности требуют постоянного соединения и обычно потребляют много данных. Это влияет на требования к скорости и стабильности.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Примерная иллюстрация, используемая в учебных обсуждениях (без точной статистики).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отвечает за подключение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Провайдер обеспечивает канал связи и отвечает за работу магистральных маршрутов до вашей точки подключения. Также он выделяет необходимые адреса и поддерживает доступ к сети.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отвечает за исправность домашнего оборудования, оплату тарифа и выбор безопасных паролей. Для нормальной работы важны базовые настройки роутера и корректные подключения устройств.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и проверяют ошибки подключения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очевидное: роутер включён, индикаторы горят, питание стабильно. Затем убедитесь, что кабель подключён плотно и не повреждён, особенно в местах изгибов и у разъёмов.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Wi‑Fi и кабель в порядке, оцените работу провайдера: возможен сбой у оператора или перегрузка. В такой ситуации чаще страдают сразу несколько устройств в сети.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проблема в Wi‑Fi, проверьте правильность пароля и попробуйте переподключиться к сети. Иногда помогает «забыть сеть» и установить соединение заново на устройстве.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точной диагностики откройте другой сайт или используйте другое устройство. Если ошибка повторяется везде, причина ближе к сети или провайдеру; если только на одном устройстве — проблема локальная.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Интернета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становится «повседневным» инструментом: для обучения, коммуникаций, развлечений и поиска информации. Чем больше подключений, тем выше общая нагрузка на сети.
</a:t>
            </a:r>
            <a:endParaRPr lang="en-US" sz="1017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означает, что важнее не только подключение «вообще», но и качество: скорость, надёжность и защита данных. Для пользователей это заметно по времени загрузки и стабильности.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тренда (условный индекс для наглядности, без точной статистики по годам).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14054"/>
            <a:ext cx="3856200" cy="142339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ключевых слов помогает разбираться в том, как устройства находят сайты и как организована передача данных.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образуют цепочку: адресация и маршрутизация (IP), поиск по именам (DNS) и просмотр страниц (браузер) обеспечивают доступ к веб‑ресурсам.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школьной информатики.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— это связка устройств, адресов и защиты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работает благодаря устройству, каналу связи, роутеру и провайдеру. За адресацию отвечают IP и DNS, данные передают серверы, а отображает их браузер. Безопасность обеспечивают обновления, HTTPS и аккуратность пользователя.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2026-05-14T11:32:13Z</dcterms:created>
  <dcterms:modified xsi:type="dcterms:W3CDTF">2026-05-14T11:32:13Z</dcterms:modified>
</cp:coreProperties>
</file>