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Письмо-заявление на английском языке: цель, структура и роль в школьном курсе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 себя убедительно и по-деловому на английском языке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" y="0"/>
            <a:ext cx="42996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письмо-заявление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только школьное упражнение, но и реальный инструмент для работы, учёбы и стажировок: письмо показывает мотивацию, грамотность и умение говорить о себе по-деловому.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назначение письма-заявления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цель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сразу отвечает на главный вопрос адресата: на какую должность, программу или возможность претендует кандидат. Чем точнее сформулирована цель, тем легче быстро оценить заявку.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соответствие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важно доказать, что навыки и опыт действительно связаны с требованиями. Лучше всего работают 2–3 конкретных примера из учёбы, проектов, спорта, волонтёрства или творческой деятельности.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Создать мотивацию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Убедительное письмо объясняет, почему выбран именно этот работодатель, курс или программа. Краткая и осмысленная мотивация показывает заинтересованность, зрелость и умение выбирать осознанно.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письма-заявления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композиция делового письма показывает путь от обращения к ответу.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выполняет свою функцию и работает на общую цель письма.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становится убедительным, когда каждый раздел дополняет следующий и ведёт к одному выводу: кандидат подходит для роли.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структура letter of application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письма-заявления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оформление письма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шрифт, ровные поля и аккуратные интервалы создают впечатление собранности. В деловом письме визуальная дисциплина так же важна, как и точность формулировок.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абзацы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блоки должны быть компактными и легко читаться. Длинные сплошные фрагменты затрудняют восприятие и делают текст менее профессиональным для адресата.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 пунктуационные ошибки сразу снижают доверие. Внимательная вычитка показывает, что автор умеет контролировать качество своей письменной работы.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Обращение, дата, заключение и подпись помогают быстро ориентироваться в письме. Чёткая структура делает документ понятным даже при беглом чтении.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00" y="112692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9975" y="112692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9350" y="11458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38025" y="3284800"/>
            <a:ext cx="235200" cy="235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66300" y="3303760"/>
            <a:ext cx="246600" cy="1972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оценивается в письме-заявлении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требованиям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смотрит, насколько письмо отвечает объявлению: подходят ли навыки, опыт и общий уровень подготовки именно для этой роли или программы.
</a:t>
            </a:r>
            <a:endParaRPr lang="en-US" sz="1102" dirty="0"/>
          </a:p>
        </p:txBody>
      </p:sp>
      <p:sp>
        <p:nvSpPr>
          <p:cNvPr id="16" name="Text 3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ценятся факты: проекты, олимпиады, волонтёрство, школьные инициативы, работа в команде и цифровые навыки. Именно они делают самопрезентацию убедительной.
</a:t>
            </a:r>
            <a:endParaRPr lang="en-US" sz="1065" dirty="0"/>
          </a:p>
        </p:txBody>
      </p:sp>
      <p:sp>
        <p:nvSpPr>
          <p:cNvPr id="17" name="Text 4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Приёмная комиссия или работодатель часто ищут не только опыт, но и перспективность. Поэтому важно показать интерес к развитию и способность быстро осваивать новое.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мысли были изложены просто, логично и без языковых ошибок. Хорошее письмо легко читать, потому что каждое предложение работает на смысл.
</a:t>
            </a:r>
            <a:endParaRPr lang="en-US" sz="1125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6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трудового стажа школьник может показать надёжность, самостоятельность и готовность учиться. Для этого нужны примеры реальных дел, а не только общие заявления.
</a:t>
            </a:r>
            <a:endParaRPr lang="en-US" sz="10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делают письмо наиболее убедительным
</a:t>
            </a:r>
            <a:endParaRPr lang="en-US" sz="2336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по себе оформление не заменяет содержания: сильнее всего работают факты, которые напрямую подтверждают пригодность кандидата.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опыт и достижения; остальные элементы усиливают письмо, если поддерживают содержательное ядро.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критериев оценки application letter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абзац: что обязательно указать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самого начала нужно назвать должность или программу, на которую подаётся заявление. Адресат должен сразу понимать, зачем написано письмо и к чему относится отклик.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коротко указать, где была найдена вакансия или объявление: на сайте, в школьном бюллетене, в социальных сетях или на странице организации.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выражения помогают начать письмо корректно: I am writing to apply for… I saw your advertisement for… I would like to apply for…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как связать опыт с требованиями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2317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2–3 ключевых пункта из объявления. Это помогает не распыляться и строить основной абзац вокруг того, что действительно важно для адресата.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730600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требования стоит привести один конкретный пример: школьный проект, выступление, помощь в мероприятии, волонтёрство или работа в команде. Так качества становятся проверяемыми.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63802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профессионально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части уместны слова responsible, reliable, communicative, organised, motivated, eager to learn. Однако они работают только тогда, когда подкреплены фактами, а не повторяются как список.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доказательства в письме: что работает лучше всего
</a:t>
            </a:r>
            <a:endParaRPr lang="en-US" sz="2168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конкретные факты делают письмо убедительным даже при небольшом опыте. Они показывают не намерения, а уже подтверждённые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 измеримее пример, тем выше доверие к кандидату и его соответствию роли.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типовым критериям оценки application letter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Мотивация: почему выбран именно этот работодатель или программа
</a:t>
            </a:r>
            <a:endParaRPr lang="en-US" sz="2054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осведомлённость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Упомяните сферу деятельности, проекты или образовательные возможности организации. Это демонстрирует, что выбор сделан осознанно, а не по шаблону, и помогает письму звучать адресно и профессионально.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цели с предложением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как именно программа или должность помогает вашему развитию: даёт практику, новые навыки или опыт работы в команде. Такое сопоставление делает мотивацию логичной и убедительной.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Ограничьтесь двумя причинами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перечисляйте всё подряд. Достаточно 1–2 точных причин, которые действительно связаны с вашими интересами и требованиями вакансии, чтобы абзац оставался ясным и сильным.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письме-заявлении и более сильные варианты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сделать письмо более точным, адресным и профессиональным.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письмо не звучит шаблонно: оно сокращает лишнее, добавляет адресность и завершает текст ясным приглашением к ответу.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требований к application letter в школьной практике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стиль делового письма на английском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без фамильярности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должно звучать корректно и уважительно. Избегайте шуток, слишком эмоциональных оценок и разговорных оборотов: в деловой переписке ценятся сдержанность и такт.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и точные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Предпочитайте простые, но выразительные конструкции. Краткие предложения, активный залог и конкретные глаголы помогают быстро понять вашу мысль и создают впечатление собранности.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должны быть уместны для официального контекста. Лучше использовать устойчивые клише вроде I am confident that… или I would appreciate the opportunity to… чем просторечные выражения.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Уверенный, но скромный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так, чтобы подчеркнуть свои сильные стороны без самовосхваления. Формулировки типа I believe my skills would be useful… помогают показать уверенность и уважение к адресату.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письмо-заявление: последовательность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подготовки адресного и убедительного application letter
</a:t>
            </a:r>
            <a:endParaRPr lang="en-US" sz="2427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214" y="128587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14" y="1285875"/>
            <a:ext cx="2009073" cy="192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персонализация письма: конкретные совпадения с вакансией
</a:t>
            </a:r>
            <a:endParaRPr lang="en-US" sz="2053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Пресс-центр и школьные медиа
</a:t>
            </a:r>
            <a:pPr algn="ctr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кандидат упоминает опыт в школьном пресс-центре и работу с текстами, потому что вакансия связана с коммуникацией. Такое совпадение сразу делает его историю правдоподобной и показывает, что он понимает требования роли.
</a:t>
            </a:r>
            <a:endParaRPr lang="en-US" sz="1129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мероприятий и командная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 — участие в подготовке школьного события, где нужно было распределять задачи, соблюдать сроки и быстро реагировать на изменения. В тексте это легко связать с позицией, где важны организованность и ответственность.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 и цифровые навыки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кандидат помогал младшим ученикам, вел школьные соцсети или делал презентации, эти детали стоит назвать прямо. Тогда письмо показывает не абстрактный интерес, а реальное совпадение опыта с конкретной программой или проектом.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шансы на успех при рассмотрении письма
</a:t>
            </a:r>
            <a:endParaRPr lang="en-US" sz="2424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сильные достижения не работают, если текст не показывает их связь с конкретной ролью или программой. Адресность остаётся решающим критерием.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опасна несоответствующая вакансия: без связи с требованиями письмо теряет цель и воспринимается как формальность.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типовым ошибкам application letter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00" y="1927810"/>
            <a:ext cx="246600" cy="197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575" y="1908850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4150" y="1927810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6425" y="1927810"/>
            <a:ext cx="246600" cy="197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4400" y="1908850"/>
            <a:ext cx="2352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Письмо-заявление для школьника: как показать потенциал без опыта работы
</a:t>
            </a:r>
            <a:endParaRPr lang="en-US" sz="2053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96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оценки, проекты и достижения по предметам, особенно если они связаны с английским языком. Это показывает дисциплину, способность учиться и работать на результат.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24187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 конкурсы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олимпиадах, конкурсах и конференциях помогает доказать настойчивость и интерес к развитию. Для работодателя или комиссии это сигнал, что вы умеете готовиться и достигать целей.
</a:t>
            </a:r>
            <a:endParaRPr lang="en-US" sz="1198" dirty="0"/>
          </a:p>
        </p:txBody>
      </p:sp>
      <p:sp>
        <p:nvSpPr>
          <p:cNvPr id="17" name="Text 4"/>
          <p:cNvSpPr txBox="1"/>
          <p:nvPr/>
        </p:nvSpPr>
        <p:spPr>
          <a:xfrm>
            <a:off x="397415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помощи другим, участия в акциях и школьных инициативах подтверждает ответственность и зрелость. Даже короткое описание такой деятельности усиливает письмо практическими примерами.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0642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 о роли в группе, школьном самоуправлении или совместном проекте. Это особенно важно, если должность предполагает взаимодействие с людьми и соблюдение общих сроков.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87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и готовность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опыта мало, подчеркните инициативу, самостоятельность и быстроту обучения. В заявлении для начинающего кандидата важнее показать перспективу, чем имитировать чужой трудовой путь.
</a:t>
            </a:r>
            <a:endParaRPr lang="en-US" sz="11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абзац, благодарность и контактные данные
</a:t>
            </a:r>
            <a:endParaRPr lang="en-US" sz="2159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 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Завершайте письмо благодарностью за рассмотрение заявления. Это делает тон вежливым и показывает уважение к времени адресата, не перегружая финал лишними словами.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короткую фразу о готовности предоставить дополнительную информацию или пройти собеседование. Так вы демонстрируете открытость и уверенность в своей кандидатуре.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телефон, электронную почту и, при необходимости, ссылку на портфолио. Данные должны быть актуальными, чтобы ответ можно было получить без задержек.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финальная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спокойное официальное завершение, например I look forward to hearing from you soon. Такая формулировка звучит профессионально и оставляет хорошее последнее впечатление.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Письмо-заявление: навык, который работает в учёбе и дальше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письмо-заявление показывает не только знания английского, но и умение мыслить адресно, аргументировать выбор и соблюдать деловой стиль. Этот навык полезен уже сейчас и особенно — в будущем.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2026-05-31T14:19:04Z</dcterms:created>
  <dcterms:modified xsi:type="dcterms:W3CDTF">2026-05-31T14:19:04Z</dcterms:modified>
</cp:coreProperties>
</file>