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как итог микроэволюции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ведёт популяции к появлению новых видов.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незаметно меняет генофонд популяций: частоты аллелей, состав наследственной изменчивости и направления отбора. Пока обмен генами свободен, вид сохраняется; когда накапливаются барьеры скрещивания, возникает новая эволюционная линия, способная существовать самостоятельно.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популяции становятся разными видами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изменений в популяции к новому виду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микроэволюционных этапов и рост самостоятельности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наследственной изменчивости в популяциях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аллели и могут формировать неожиданные варианты признаков. Именно они пополняют наследственный материал, с которого начинается дальнейшее эволюционное изменение популяций.
</a:t>
            </a:r>
            <a:endParaRPr lang="en-US" sz="1131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Кроссинговер, независимое расхождение хромосом и случайное сочетание гамет постоянно перестраивают уже имеющиеся гены. Благодаря этому потомство получает множество новых комбинаций признаков.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малых популяциях частоты аллелей могут заметно меняться случайно, без явной связи с приспособленностью. Такие колебания особенно сильно влияют на редкие варианты генов.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процессы не создают новый вид сами по себе, но формируют разнообразие, на котором затем действует естественный отбор. Без изменчивости эволюция была бы невозможна.
</a:t>
            </a:r>
            <a:endParaRPr lang="en-US" sz="11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видообразования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пути приводят к одному результату, но запускаются разными барьерами обмена генами и могут идти с разной скоростью.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Аллопатрия связана с пространственным разрывом, симпатрия — с изоляцией внутри общего ареала; итогом в обоих случаях становится прекращение свободного скрещивания.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как первый барьер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преграды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реки, океаны, ледники и большие расстояния разрывают единый ареал и ограничивают перемещение особей. После этого обмен генами между популяциями резко уменьшается.
</a:t>
            </a:r>
            <a:endParaRPr lang="en-US" sz="1071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группы начинают эволюционировать независимо: в каждой накапливаются собственные мутации и признаки, полезные именно в местных условиях среды и климата.
</a:t>
            </a:r>
            <a:endParaRPr lang="en-US" sz="1041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малых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популяциях случайные изменения закрепляются быстрее, потому что генетический дрейф заметнее, а отбор может сильнее влиять на частоты аллелей.
</a:t>
            </a:r>
            <a:endParaRPr lang="en-US" sz="1074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сохраняется изоляция, тем меньше сходства между популяциями. Постепенно формируются различия, которые позже могут стать барьером для скрещивания.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как лаборатория видообразования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предок — много 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изолированном острове потомки одного исходного вида часто сталкиваются с разными условиями и нишами. За несколько поколений они расходятся по признакам, хотя происхождение остаётся общим, а общий план строения легко узнаваем.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Дарвина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 показывают, как меняется форма клюва в зависимости от пищи. Одни виды лучше справляются с семенами, другие — с насекомыми, и это различие связывается с разными способами добывания корма.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Цихлиды африканских озёр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озёрах Африки цихлиды образовали множество видов, отличающихся питанием, поведением и экологическими предпочтениями. На одном и том же водоёме рядом существуют формы, занявшие почти не пересекающиеся ниши.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видообразование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ниши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могут жить в одном ареале, но использовать разные ресурсы, выбирать разные места размножения и по-разному реагировать на условия среды. Это снижает прямое столкновение и усиливает расхождение.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закрепляет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определённый вариант полезен в конкретной нише, естественный отбор постепенно повышает его частоту. Так популяции начинают расходиться даже без физической преграды между ними.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 поведении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часто затрагивают время активности, способы поиска пищи, сезон размножения и брачное поведение. Даже небольшие изменения в этих признаках уменьшают вероятность случайного скрещивания.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обмена генами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межпопуляционное скрещивание становится редким, накапливаются устойчивые различия в генофондах. В итоге возникает репродуктивная изоляция, а вместе с ней — новый вид.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60220"/>
            <a:ext cx="4867800" cy="13100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репродуктивной изоляции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барьеры делятся на два крупных типа и по-разному препятствуют смешению генофондов.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Предзиготические барьеры не дают образоваться зиготе, а постзиготические делают гибридов нежизнеспособными или бесплодными. Оба механизма сохраняют границы вида.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репродуктивная изоляция важнее внешнего сходства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обманчиво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популяции могут внешне почти не отличаться, но уже не скрещиваться между собой. Для биологии важна не только форма тела, а возможность обмена генами.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вида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вид определяется общностью генофонда и способностью давать плодовитое потомство. Если потомство не размножается, общность вида уже нарушена, даже при внешнем сходстве.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делает различия устойчивыми и почти необратимыми. После её появления популяции начинают развиваться как самостоятельные линии, всё меньше зависящие друг от друга.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естественного отбора в расхождении популяций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 — разные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и той же исходной популяции отбор поддерживает разные варианты признаков, если среда различается. То, что полезно в одном месте, может снижать выживаемость в другом.
</a:t>
            </a:r>
            <a:endParaRPr lang="en-US" sz="1306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полезных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создаёт наследственную изменчивость, а отбирает удачные сочетания уже возникших признаков. Со временем такие варианты становятся преобладающими и меняют генофонд популяции.
</a:t>
            </a:r>
            <a:endParaRPr lang="en-US" sz="113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усиливается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популяции живут в неодинаковых условиях, их признаки постепенно расходятся. Различия накапливаются в строении, окраске, сроках размножения и поведении, уменьшая вероятность успешного скрещивания.
</a:t>
            </a:r>
            <a:endParaRPr lang="en-US" sz="1130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отбора к изоляции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различаются адаптации, тем труднее популяциям поддерживать общий генофонд. Естественный отбор тем самым не только приспосабливает, но и подготавливает репродуктивную изоляцию.
</a:t>
            </a:r>
            <a:endParaRPr lang="en-US" sz="11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ускоряющие видообразование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скорость процесса влияет не один фактор, а их сочетание. Особенно быстро новые виды формируются там, где изоляция совпадает с резким изменением условий среды.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дают изоляция и отбор; в малых популяциях и у растений полиплоидия дополнительно ускоряют закрепление различий.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качественная оценка факторов видообразования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как быстрый путь у растений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набора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возникает при увеличении числа наборов хромосом. Такая перестройка может сразу изменить свойства организма и создать форму, которая уже не полностью совместима с исходной популяцией.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несовпадении хромосомных наборов нарушается нормальное скрещивание и образование жизнеспособного потомства. Поэтому полиплоидные растения нередко оказываются репродуктивно изолированными почти сразу после возникновения.
</a:t>
            </a:r>
            <a:endParaRPr lang="en-US" sz="1238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для злаков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особенно хорошо известен у культурных и диких злаков. У ряда растений, включая некоторые формы пшеницы, полиплоидия сыграла заметную роль в образовании новых линий.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 последующая изоляция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линии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близкие формы могут скрещиваться и давать потомство с промежуточными признаками. В зоне контакта появляются особи, сочетающие черты обоих родителей, и именно они показывают, как смешиваются признаки. Но без изоляции такие гибриды остаются лишь временным результатом контакта.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гибриды закрепляются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гибридная группа оказывается в отдельной нише или на ограниченной территории. Тогда она перестаёт постоянно смешиваться с исходными формами, накапливает собственные особенности и начинает воспроизводиться самостоятельно. В этот момент гибридизация становится началом нового эволюционного направления.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изоляции к новому виду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микроэволюционных изменений, описываемая в школьном курсе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видообразования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Дарвина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Галапагосских островах потомки общего предка освоили разные источники пищи и заняли разные ниши. Изменения формы клюва помогли им специализироваться и стать отдельными видами.
</a:t>
            </a:r>
            <a:endParaRPr lang="en-US" sz="1235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Цихлиды озёр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молодых озёрах Восточной Африки возникло множество близких видов цихлид. Они различаются способом питания, поведением и строением, хотя имеют общее происхождение и тесно связаны между собой.
</a:t>
            </a:r>
            <a:endParaRPr lang="en-US" sz="1138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на островах создаёт условия для быстрого расхождения популяций. Ограниченная территория, новые ресурсы и отсутствие постоянного обмена генами ускоряют накопление отличий.
</a:t>
            </a:r>
            <a:endParaRPr lang="en-US" sz="1242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после перестроек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новые виды возникали после полиплоидии или гибридизации. Такие случаи особенно наглядно показывают, как микроэволюционные изменения могут быстро привести к появлению самостоятельной линии.
</a:t>
            </a:r>
            <a:endParaRPr lang="en-US" sz="11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аллопатрического и симпатрического видообразования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два основных пути образования новых видов и что у них общего.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различаются условиями разрыва обмена генами, но в обоих случаях конечный результат один — репродуктивная изоляция и образование нового вида.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популяцией до появления нового вида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изменения незаметны внешне, но уже меняют частоты аллелей. Затем различия накапливаются и затрагивают не только гены, но и поведение, сроки размножения и приспособленность.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по мере дивергенции скрещивание сокращается, а изоляция усиливается; именно так единая популяция разделяется на две самостоятельные линии.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школьному курсу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3769" y="4201430"/>
            <a:ext cx="118913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видообразования для биологического разнообразия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видообразование увеличивает общее число форм жизни. Благодаря этому биосфера становится разнообразнее, а экосистемы — более сложными и устойчивыми к изменениям.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ниш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общего предка могут использовать разные ресурсы и среды обитания. Видообразование позволяет одной эволюционной линии разделиться на несколько специализированных направлений.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возникают в самых разных природных обстановках — на островах, в озёрах, в горах и на равнинах. Это показывает, насколько гибко живые организмы отвечают на изменения среды.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микроэволюции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Земли складывается из множества подобных событий. Видообразование превращает накопленные микроперемены в долговременное эволюционное различие между группами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завершает микроэволюцию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Микроэволюционные изменения становятся необратимыми, когда их закрепляют отбор и изоляция. Так из одной популяции постепенно возникает самостоятельный вид — основа биологического разнообразия Земли.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2026-06-01T21:28:26Z</dcterms:created>
  <dcterms:modified xsi:type="dcterms:W3CDTF">2026-06-01T21:28:26Z</dcterms:modified>
</cp:coreProperties>
</file>