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поле, лес, река, снег, дорога и небо связывают пейзаж с памятью и любовью к Родине.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стихах русских поэтов XX века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поэты XX века часто писали о природе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принёс потрясения и быстрый рост городов. На фоне перемен многим поэтам природа помогала говорить о доме, тишине и чувствах. Пейзаж в стихах передаёт настроение, возвращает к детству и родной земле.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берёзы, поля и память о родине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особенно часто обращался к рязанским полям, берёзам, деревенским дорогам и небу. Природа у него не фон, а собеседник: через неё слышится голос родного дома.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«Берёза», «Отговорила роща золотая», «Не жалею, не зову, не плачу» пейзаж связан с воспоминаниями о молодости. Перемены времени становятся заметными по смене настроения.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Есенинская манера звучит мягко и певуче, словно народная песня. Поэтому даже простые картины — роща, снег или поле — воспринимаются как история близких переживаний.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красота каждого времени года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красота у Бунина редко бывает беззаботной: рядом часто живёт лёгкая грусть. Природа напоминает, как быстро течёт время, и заставляет задуматься.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умел передавать цвета, запахи, свет и движение природы почти «на ощупь». В его стихах и прозе особенно заметны осень, сад, лес и тихие сельские пейзажи.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природа и жизнь народа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дорога как «карта»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Твардовского природа тесно связана с трудом и дорогой: поле и земля становятся частью повседневности. Даже привычные картины помогают почувствовать характер народа.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полях и снегах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 Смоленщине и русской земле, где слышны отголоски тяжёлых испытаний. Поля и снега уводят мысль к памяти о том, что пришлось пережить.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солдата через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«Василий Тёркин» природа помогает почувствовать стойкость. Смена погоды и простые картины поддерживают образ человека, который держится на силе 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природы в стихах поэтов XX 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возвращаются к «земным» деталям: растениям, погоде и маршрутам, потому что они легче всего связываются с переживаниями героя.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меняется сезон, повторяющиеся мотивы помогают говорить о главном: доме, внутреннем спокойствии и судьбе народа. Деревня становится точкой опоры.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мотивов по данным учебной формулировки; точные количественные подсчёты не выполнялись.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Рубцов: тихая и скромная красота родной земли
</a:t>
            </a:r>
            <a:endParaRPr lang="en-US" sz="2273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писал о северной природе: звёздах, реке, тумане, деревенских домах и тишине. Пейзаж у него простой, но именно поэтому особенно заметна глубина чувства.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«Тихая моя родина», «Звезда полей» природа становится знаком покоя и внутренней теплоты. Свет звезды и спокойная даль помогают почувствовать надежду и близость к родному.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светлая и немного печальная: она не спорит с жизнью, а вслушивается в неё. Поэтому читатель узнаёт в образах тишину, память и бережное отношение к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56975"/>
            <a:ext cx="4873500" cy="27019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любимые природные образы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настроение в лирике поэтов XX века помогают понять, как у каждого автора звучит чувство Родины.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один и тот же мотив природы получает свой «голос»: у одних — песенная нежность, у других — точная грусть, у третьих — память и стойкость.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формулировкам школьного содержания и общеизвестным названиям (точные «примеры» указаны только там, где они названы в исходном материале).
</a:t>
            </a:r>
            <a:endParaRPr lang="en-US" sz="6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Пастернак: природа в движении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резкие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часто строит картину через движение: ветер меняет состояние воздуха и кажется почти действующим лицом. Так читатель ощущает, что природа не стоит на месте.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дождь как «момент»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дождь у поэта не просто погода, а короткая сцена. Короткие, яркие детали помогают поймать ощущение мгновения и его неповторимую силу.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Пастернака связана с обновлением: как будто жизнь просыпается сразу в нескольких чувствованиях. Природа звучит и движется, создавая ощущение будущего.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звуки: от тихих шорохов до более заметных «голосов» мира. Через слуховые впечатления природа становится живой и близкой человеку.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Заболоцкий: человек и живая природа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человек — часть природы, а не хозяин над ней. Поэтому важно относиться к окружающему бережно, потому что связь с миром влияет и на человека, и на его выбор.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соединял внимательное наблюдение с размышлением о мире. В его стихах деревья, птицы, река и небо выглядят не декорациями, а значительными, будто «живыми» образами.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пейзаж в стихотворении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превращения наблюдения за природой в поэтический образ: от детали — к чувству — к символу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пейзаж живым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природе часто работают эпитеты, сравнения и олицетворения: они превращают картину в переживание. Когда строка звучит «как песня», пейзаж запоминается и узнаётся с первого чтения.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может наделить природные явления голосом и характером: «шептать», «дышать», «спать», «звенеть», «молчать». Тогда лес и река становятся собеседниками, а не просто фоном.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цветовые слова: белый снег, золотая осень, синяя даль, зелёный лес. Эти оттенки помогают увидеть картину и почувствовать настроение, даже если вы не видите стихотворение целиком.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тон тоже «рисуют» движение: медленная пауза замедляет шаг, короткие строки создают ощущение порыва ветра. В результате пейзаж становится образным и эмоциональным.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настроения чаще всего звучат в стихах о природе
</a:t>
            </a:r>
            <a:endParaRPr lang="en-US" sz="2285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сезонных чувств, поэты держат в центре любовь к родной земле: она связывает времена года с образом дома и памятью о близких.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устойчивое «движение» эмоций: от обновления весной к размышлению осенью, к тишине зимы и возвращению надежды после дождя.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мотивах, встречающихся в лирике русских поэтов XX века (качественная оценка, без подсчёта строк).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история страны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разлука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лес и дорога становятся фоном человеческой судьбы: звуки ветра и холода поддерживают настроение тревоги. Пейзаж помогает говорить о разлуке без прямых громких слов.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народа через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Судьбу страны поэты передают через простые картины: тропинка, поворот дороги, ритм реки. Так общая история звучит понятнее, потому что видна в живых образах.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поэты описывают тишину рассвета или мягкий свет реки, чтобы показать надежду на перемены. Природа словно напоминает, что мир можно дождаться.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как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трудные годы особенно ясно чувствуется ценность «своего» участка земли: снег на дороге, следы в поле, запах деревни. Эти детали дают человеку силы и чувство близости к дому.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часть родной природы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и туман: утро, которое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изба дышит теплом, а над тропинкой стелется туман. В таких стихах природа не отделена от быта: огород просыпается вместе с людьми, и каждый привычный звук кажется знакомым из детства. Деревня становится маленьким миром дома, который не забывается.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Речка у порога: как природа поддерживает спокойную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Речка течёт ровно, и вместе с ней течёт время: она умывает берега, отражает небо, дарит тени летом. Поэты показывают, что связь человека с природой начинается в обычных делах. В этом тихом соседстве рождается чувство уверенности и заботы.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Огородный запах и садовая тишина: противовес шумному 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тропинка и огород часто описаны так, словно они учат внимательности. В поэзии деревня нередко противопоставлена городу, где жизнь ускоряется. Поэтому природа в деревенских картинах звучит как спокойствие, верность привычкам и уважение к земле.
</a:t>
            </a:r>
            <a:endParaRPr lang="en-US" sz="9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лирике поэтов XX 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особенно часто служат «точкой размышления»: увядание и чистота помогают поэтам говорить о душе. Весна даёт надежду, лето — простор и полноту.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и сезонные образы распределяются не поровну: осень и зима чаще становятся способом выразить смысл и внутреннее состояние, а весна и лето — обновление и движение.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мотивам в стихах русских поэтов XX века (без точного подсчёта публикаций или строк).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понятны школьникам сегодня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легко узнать: лес, река, снег, дождь, закат, поле, птицы. Даже без специальных знаний школьники сразу представляют картину и понимают, о каком времени года речь.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пишут о том, что видит каждый человек: как меняется небо, как дуют ветра, как тянется день. Поэтому читать такие стихи приятно и знакомо, как прогулку.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природные детали звучат темы дома и дружбы: тишина, свет, знакомые тропинки напоминают о близких. Пейзаж становится «мостиком» между внешним миром и личными переживаниями.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и взрослению: в них есть наблюдение, размышление и бережность. Любовь к родине раскрывается не лозунгами, а конкретными местами, которые дороги сердцу.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698" y="914638"/>
            <a:ext cx="5698654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поэтических интонаций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поэты по-разному «поют» о природе: выбирают тон, темп и смысл, оставаясь при этом в мире знакомых образов.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общую тему природы, тональность различается: у одних доминирует музыкальность и нежность, у других — точность, у третьих — строгость и земная опора.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интонаций и образов по лирике русских поэтов XX века (по материалам школьного литературного курса и устойчивым критическим характеристикам).
</a:t>
            </a:r>
            <a:endParaRPr lang="en-US" sz="5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создают образ природы
</a:t>
            </a:r>
            <a:endParaRPr lang="en-US" sz="228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средства — эпитеты, сравнения, олицетворения. Они связывают человека с природой: дождь и ветер воспринимаются как действующие силы, а не как простое описание погоды.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повторы и звукопись. Повторяя слово или образ, поэт усиливает настроение, а ритм строк помогает «услышать» лес, реку или шаг по дороге.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приёмам пейзаж становится близким и эмоциональным: в нём появляется характер и смысл. Без художественных средств картина осталась бы просто перечислением фактов.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как язык памяти и любви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XX века показали: природа — это не только леса и реки, но и память о детстве, чувство дома и любовь к Родине. Берёза, снег, дорога, поле и небо стали устойчивыми образами России.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2026-05-15T03:57:44Z</dcterms:created>
  <dcterms:modified xsi:type="dcterms:W3CDTF">2026-05-15T03:57:44Z</dcterms:modified>
</cp:coreProperties>
</file>