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как часть сельского хозяйства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разводит животных для пищи и сырья: мясо, молоко, яйца, шерсть, кожа, мёд.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животноводство изучают в географии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зависит от климата, рельефа, корма, воды и транспорта. На севере чаще развивают молочное скотоводство и птицеводство, в степях — овцеводство и мясное скотоводство, а рядом с городами — свиноводство и птицеводство. В России важна связь с растениеводством: животным нужны зерно, сено, силос и комбикорма.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77" y="2233468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121" y="2223546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0770" y="2239955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1048" y="2239955"/>
            <a:ext cx="484838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29133" y="2239955"/>
            <a:ext cx="484838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животноводства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КРС разводят ради молока и говядины. Выбор системы содержания связан с кормами: где хватает трав и пастбищ, животные получают больше зелёного корма, а где их меньше — опираются на заготовки.
</a:t>
            </a:r>
            <a:endParaRPr lang="en-US" sz="1436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даёт свинину и сало. Для отрасли особенно важны зерновые и комбикорма, а также стабильные поставки кормов, потому что интенсивное откормочное хозяйство работает круглый год.
</a:t>
            </a:r>
            <a:endParaRPr lang="en-US" sz="1544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поставляет мясо птицы и яйца. В географии его обычно связывают с доступностью кормов и рынков сбыта: продукция скоропортящаяся, поэтому транспортная сеть играет заметную роль.
</a:t>
            </a:r>
            <a:endParaRPr lang="en-US" sz="1405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обеспечивает шерсть, баранину и овчины. Его часто располагают там, где есть степи, полупустыни или горные пастбища: овцы лучше приспособлены к условиям с более сухими кормами.
</a:t>
            </a:r>
            <a:endParaRPr lang="en-US" sz="1494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 производит мёд, воск и другие продукты. Размещение пасек определяет наличие медоносной растительности и сезонность цветения, поэтому в разных регионах ассортимент и сроки сбора могут отличаться.
</a:t>
            </a:r>
            <a:endParaRPr lang="en-US" sz="14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3507" y="2400298"/>
            <a:ext cx="389465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отраслей животноводства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отрасли по продукции, типичным местам размещения и особенностям ведения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отраслей определяется тем, что проще всего вырастить и обеспечить: кормами, водой, пастбищами, а также куда быстрее доставить продукцию.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 и его география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скотоводство: где молока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 чаще встречается там, где достаточно влаги, есть хорошие кормовые угодья и удобнее добираться до крупных городов. Это позволяет регулярно поставлять молоко на переработку и в магазины.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скотоводство: пастбищная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скотоводство нередко развивается на пастбищах и в более сухих районах, где зелёный корм доступен в основном в определённые периоды. Мясо чаще ориентировано на пищевую промышленность и торговлю.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продукция животноводства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доли молока, мяса и яиц связаны с тем, что они чаще всего входят в повседневный рацион.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двойную роль отрасли: питание населения и сырьё для промышленности, поэтому спрос поддерживает сразу несколько направлений.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(качественное представление долей).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как самая интенсивная отрасль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отличается быстрым ростом поголовья и высокой продуктивностью. Куры-несушки дают яйца почти круглый год, а бройлеры быстро набирают массу при правильном кормлении.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Птицефабрики обычно размещают ближе к крупным городам и транспортным путям, чтобы снижать затраты и быстрее доставлять свежие яйца и мясо потребителям.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яйца содержат белок, жиры, витамины и минеральные вещества. Поэтому яйца и продукты из них востребованы как в домашнем питании, так и в переработке.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от фермы до потребителя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(для молока отдельно отмечены доение, пастеризация и фасовка; для мяса — убой, охлаждение, разделка и упаковка).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256" y="2134249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7586" y="2134249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4916" y="2134249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62246" y="2134249"/>
            <a:ext cx="484838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89576" y="2134249"/>
            <a:ext cx="484838" cy="554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Корма как основа животноводства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корма и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— главный вариант корма в тёплый сезон. Летом пастбищный выпас снижает затраты: животные получают питание естественным способом, а фермеры экономят на заготовке.
</a:t>
            </a:r>
            <a:endParaRPr lang="en-US" sz="1436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 и силос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 и силос заготавливают на зиму, чтобы кормить животных в период, когда пастбища недоступны. От качества сена и силоса зависят здоровье стада и стабильность продуктивности.
</a:t>
            </a:r>
            <a:endParaRPr lang="en-US" sz="1436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комбикорм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комбикорм используют, когда нужно усилить рацион и поддерживать нужные темпы роста или надоев. Комбикорма помогают сбалансировать питание по питательным веществам.
</a:t>
            </a:r>
            <a:endParaRPr lang="en-US" sz="1277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поля и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животноводства важны кормовые поля и наличие предприятий по производству комбикормов. Это уменьшает перебои с поставками и делает отрасль устойчивее к сезонным изменениям.
</a:t>
            </a:r>
            <a:endParaRPr lang="en-US" sz="1319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кормовой базы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напрямую связана со скоростью роста, надоем молока, качеством мяса и устойчивостью к болезням. Поэтому выбор хозяйственной специализации часто начинается с анализа кормов.
</a:t>
            </a:r>
            <a:endParaRPr lang="en-US" sz="13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4635" y="2400298"/>
            <a:ext cx="353464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 и связь с природными условиями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корма нужны разным животным, и как природные условия формируют рацион.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зависит от местной кормовой базы: значит, он влияет на специализацию хозяйства и на то, где выгоднее развивать конкретное направление.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содержания животных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Животноводческие комплексы должны обеспечивать животным чистоту и стабильный микроклимат: помещения содержат в порядке, поддерживают вентиляцию и освещение, дают достаточное количество воды и защиту от холода.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коровников, свинарников и птичников важны температурный режим и санитарные нормы. На современных фермах применяют автоматические поилки, кормораздатчики, системы удаления навоза и молочные линии.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продуктивность фермы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«высокая продуктивность» означает не только надои или привесы, но и стабильность результата: меньшую долю брака и снижение падежа при смене сезонов.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лидируют кормление и здоровье, а остальные факторы усиливают эффект. Значит, улучшение одного элемента без остальных часто даёт ограниченный результат.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биологии; схема факторов (значения отражают общий порядок влияния, точные статистические данные не приведены).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Ветеринарный контроль и безопасность продукции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Ветеринары регулярно осматривают животных, контролируют условия содержания и проводят профилактические мероприятия. Раннее выявление проблем помогает снизить потери поголовья и поддерживать хорошую продуктивность.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имеет карантин для новых животных: его соблюдают, чтобы не занести инфекции в стадо. Так ветеринарный контроль работает как барьер для распространения болезней.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мясо и яйца проходят санитарную проверку перед продажей. Эти процедуры снижают риски для покупателей и повышают доверие к продукции животноводства.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географической точки зрения важны сеть ветеринарных служб и транспорт: крупным районам нужны быстрые перевозки, своевременные анализы и контроль по всей цепочке «ферма—рынок».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Санитарная профилактика на ферме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профилактических мероприятий: от осмотра и изоляции до дезинфекции и контроля среды.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Породы, специализация и селекция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породы коров разводят ради высоких надоев и стабильной продуктивности. Их подбирают под местные условия: кормовую базу, климат и особенности содержания, чтобы ферма работала ровно весь сезон.
</a:t>
            </a:r>
            <a:endParaRPr lang="en-US" sz="1544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направление свиноводства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Мясные породы свиней ориентированы на быстрый набор массы и хорошие вкусовые качества. На практике важны корма и условия откорма: они напрямую влияют на привесы и устойчивость животных к стрессу.
</a:t>
            </a:r>
            <a:endParaRPr lang="en-US" sz="1544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Яичное производство кур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Яйценоские куры выводят с упором на регулярную кладку. В географии хозяйства часто располагают так, чтобы обеспечивать птице нужный рацион и поддерживать санитарные правила, особенно при жаре и влажности.
</a:t>
            </a:r>
            <a:endParaRPr lang="en-US" sz="1544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Шерстное овцеводство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Тонкорунные овцы ценятся за качество шерсти. Их приспосабливают к пастбищному содержанию в степных и горных районах, где животные получают корма естественного происхождения и меньше зависят от привозных кормов.
</a:t>
            </a:r>
            <a:endParaRPr lang="en-US" sz="14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животноводства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комплексы особенно чувствительны к организации хранения навоза и кормов: неправильные условия повышают риск загрязнения почв и вод, даже если продукция остаётся качественной.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нагрузки достигается комплексно: переработка навоза, экономия воды и соблюдение санитарных норм уменьшают общий экологический след и повышают устойчивость фермы.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экологии; показатели отражают направления воздействия и эффект типичных мер, точные цифры не приводятся.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размещения животноводства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Животноводческие районы возникают там, где есть кормовая база, вода, удобные транспортные связи и устойчивый спрос. Поэтому природные условия напрямую задают, какие виды хозяйства выгодны.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 часто тяготеет к лесной зоне и районам рядом с крупными городами: там легче обеспечить регулярные поставки молока и найти рабочие руки. При этом важны сочные корма и пастбища.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чаще развивается в степях, полупустынях и горах, где животным подходит пастбищный режим. Свиноводство и птицеводство обычно располагают ближе к зерновым районам и крупным потребителям.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Доярка и молочная линия: точность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молоко получают по чёткому графику и передают дальше по молочной линии для первичной обработки. Доярки отвечают за порядок в стойлах и корректное обслуживание оборудования. Именно от дисциплины зависит стабильность качества продукта.
</a:t>
            </a:r>
            <a:endParaRPr lang="en-US" sz="115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Ветеринар: карантин и профилактика без паники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осматривает животных, ведёт наблюдение и помогает организовать карантин для новых поступлений. Такой подход снижает риск вспышек болезней и уменьшает потери поголовья. Профессия требует внимательности и умения действовать по плану.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Зоотехник и кормоцех: от рациона к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Зоотехник подбирает рацион, учитывая возраст и назначение животных. В кормоцехе готовят смеси и контролируют качество сырья. Когда корм сбалансирован, животные лучше растут или дают более стабильную продуктивность.
</a:t>
            </a:r>
            <a:endParaRPr lang="en-US" sz="120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животноводстве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животноводства для страны и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продуктов, отрасль даёт сырьё для пищевой промышленности: переработчики используют молоко и мясо для производства повседневных товаров. Это расширяет ассортимент на рынке.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связан с ежедневным спросом на пищевые продукты и сырьё переработки. Дополнительная ценность — занятость и развитие инфраструктуры в сельской местности.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экономики сельского хозяйства; диаграмма отражает качественную значимость направлений (точные статистические значения не указаны).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— основа продовольственной базы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— важная часть сельского хозяйства: оно зависит от климата, кормовой базы и уровня техники. Отрасль обеспечивает пищей и сырьём, а её размещение определяется пастбищами, городами и транспортом; в России особенно важны молочное скотоводство, птицеводство, свиноводство и овцеводство.
</a:t>
            </a:r>
            <a:endParaRPr lang="en-US" sz="15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2026-05-11T22:42:23Z</dcterms:created>
  <dcterms:modified xsi:type="dcterms:W3CDTF">2026-05-11T22:42:23Z</dcterms:modified>
</cp:coreProperties>
</file>