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Ребятам о зверятах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пожаловать в мир зверей, где у каждого есть свой дом и секреты.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звери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— это животные, которые кормят детёнышей молоком. Они бывают домашними и дикими, живут в лесах, рядом с людьми и даже в далёких странах. В сказках и стихах звери часто становятся очень яркими героями.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— большой и сильный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хозяин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Бурый медведь живёт в лесу и любит просторные, тихие места. Он умеет хорошо ходить, лазать и искать пищу там, где её много.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ест ягоды, рыбу, мёд и корешки. Он не отказывается и от другой вкусной лесной еды, если находит её на пути.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сон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наступает зима, медведь устраивается в берлоге и спит. Так он пережидает холодное время, когда еду найти особенно трудно.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выглядит грозно, но обычно старается не тратить силы зря. В природе он настоящий богатырь, которого легко узнать по мощному телу.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— быстрые ножки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Скоростной бегун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отлично бегает и умеет делать длинные прыжки. Благодаря этому ему легче убегать от опасности и быстро менять направление.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Чуткие уши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уши помогают зайцу замечать шорохи вокруг. Он словно всё время прислушивается, не крадётся ли кто-то поблизости.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шубка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у некоторых зайцев шерсть становится белой. Так зверёк лучше прячется в снегу и становится почти незаметным для врагов.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осторожник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редко сидит на месте. Он предпочитает быть настороже, чтобы вовремя заметить опасность и успеть ускакать подальше.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— рыжая красавица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охотница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чаще выходит на поиски пищи ночью или рано утром. В это время ей легче подкрасться незаметно и не спугнуть добычу.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слух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лисы очень чуткие уши. Она хорошо слышит, где шуршит мышь или прячется другая мелкая добыча среди травы и листьев.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Пушистый хвост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хвост помогает лисе сохранять равновесие и делает её особенно красивой. Рыжую шубку и острый взгляд запоминают сразу.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сказок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лиса часто бывает хитрой и находчивой. Поэтому дети легко узнают её среди других зверей и улыбаются, когда она появляется в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— колючий защитник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Иглы на спине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спине у ежа растут острые иголки. Они защищают его от врагов, и поэтому ёж может смело сворачиваться в колючий шарик.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любит жуков, червей и улиток. Он ищет такую добычу на земле, особенно в тихих местах среди травы и листьев.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зимой ёж старается наесться и накопить силы. Ему важно пережить холод, когда насекомых становится мало и еды почти нет.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сон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ёж спит. Он прячется в укромном месте и ждёт весну, когда снова можно будет бегать по лесу и искать пищу.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— ловкая прыгунья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прыжков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легко скачет по веткам и быстро перебирается с дерева на дерево. Её движения такие проворные, будто она играет в догонялки с ветром.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коготков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коготки помогают белке крепко держаться за кору. Благодаря им она уверенно бегает по стволам и не боится высоты.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Пушистый 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Пушистый хвост нужен белке не только для красоты. Он помогает ей сохранять равновесие, когда она прыгает или поворачивает на ветке.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запасы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белка собирает орехи и шишки и прячет их в укромных местах. Такие запасы помогают пережить холодное время года.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063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431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5538" y="1789450"/>
            <a:ext cx="209475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звери рядом с человеком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любит тепло, мягкий уголок и спокойствие. Она живёт рядом с людьми, а за заботу отвечает лаской, мурлыканьем и ловкой охотой на мышей.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помогает человеку, охраняет дом и часто становится верным другом. Ей нужны внимание, прогулки, вода и добрая забота каждый день.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Кролик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Кролик любит траву, морковь и сено. Он тихий и осторожный, поэтому дома ему особенно важны чистота, тишина и бережное отношение.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Домашним зверям нужны еда, вода, чистое место и ласка. Когда человек заботится о них, они чувствуют себя спокойно и живут рядом счастливо.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— житель стаи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живут стаей и помогают друг другу. Вместе им легче искать добычу, защищаться и заботиться о волчатах.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волка сильные лапы, острый нюх и громкий вой. Он хорошо чувствует запахи и может долго идти по следу.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герой сказок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волк часто выглядит серьёзным и даже грозным. Поэтому дети быстро запоминают его и легко узнают в разных историях.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звери находят еду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помогает искать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волка и собаки очень чуткий нос. Он помогает им находить следы, добычу и еду даже там, где человеку почти ничего не заметно.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 слух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хорошо видит и замечает движение. А лиса и заяц внимательно слушают и оглядываются, чтобы не пропустить нужный момент.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любит ягоды, рыбу и коренья. Заяц предпочитает траву и кору. У каждого зверя свой любимый обед и свои привычки.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приспосабливаться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ищут пищу по-разному: кто-то рыщет по лесу, кто-то прячется и ждёт, а кто-то быстро находит еду на земле или в траве.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звери защищаются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98575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Колючий щит ежа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ежа напугать, он сворачивается клубком и подставляет хищнику острые иголки. Такой защитный «шар» делает зверька почти неуязвимым и помогает спокойно переждать опасность.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026878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бег зайца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спасается скоростью: он резко меняет направление, делает длинные прыжки и запутывает след. Так хищнику трудно угадать, куда зверёк помчится в следующий миг.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755179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Осторожная лиса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умеет быть незаметной: прячется в высокой траве, двигается тихо и выбирает удобный момент для ухода. Чуткий слух помогает ей раньше заметить опасность.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483497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Ловкая белка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спасается прыжками с ветки на ветку. В лесу она быстро поднимается выше, где её труднее догнать. Пушистый хвост помогает сохранять равновесие.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261600" y="4211801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укрытие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защищается силой и грозным видом, а многие звери выбирают укрытие: нору, густые кусты или окраску, которая делает их почти незаметными в лесу.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 — полосатый охотник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Полоски-невидимки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Полосатая окраска помогает тигру сливаться с травой и тенями. Благодаря такому рисунку он становится менее заметным для добычи и может подкрасться почти бесшумно.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и сильный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 идёт осторожно, ставит лапы мягко и умеет делать мощный прыжок. Его сила нужна, чтобы быстро схватить добычу и не упустить удачный момент.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редкого зверя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Тигров в природе стало меньше, потому что их места обитания сокращаются, а человеку важно охранять леса и не тревожить этих красивых хищников.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 — самый высокий зверь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шея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 легко достаёт листья с высоких деревьев благодаря длинной шее. Она помогает ему кормиться там, где другим зверям просто не дотянуться.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Пятнистая шубка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жирафа пятнистый узор, и у каждого зверя он немного свой. Такая окраска делает его красивым и помогает узнавать жирафов среди других животных.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 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 выглядит как добрая живая башня, но двигается спокойно и уверенно. Его длинные ноги помогают быстро идти по саванне и замечать опасность издалека.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Панда — чёрно-белый любитель бамбука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Любимое угощение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еда панды — бамбук. Она подолгу ест мягкие побеги и листья, поэтому проводит много времени среди зелёных зарослей в горах.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лапы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панды мощные лапы и густая шерсть, которые помогают ей чувствовать себя уверенно в прохладных горных местах. Она не спешит и любит спокойно отдыхать.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Ловкая и пушистая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Панда умеет лазать по деревьям и выглядит особенно мягкой и доброй. Чёрно-белая окраска делает её очень заметной и любимой детьми по всему миру.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звери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дом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живут медведи, зайцы, лисы и белки. Здесь есть деревья, кусты, ягоды и укрытия, поэтому зверям удобно прятаться, искать пищу и растить детёнышей.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 степи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подходит животным, которым нужно много открытого пространства. Здесь можно встретить сусликов и сайгаков: им важно быстро бегать и заранее замечать опасность.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тёплых краях живут звери, которым нравится солнце и тепло. Среди них есть тигры и обезьяны, а густые заросли помогают им находить пищу и укрытие.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холод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краях живут белые медведи и песцы. Их густой мех защищает от мороза, а светлая окраска помогает быть менее заметными среди снега и льда.
</a:t>
            </a:r>
            <a:endParaRPr lang="en-US" sz="134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дни зверёнка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Малыш появляется на свет очень маленьким и слабым. Он ещё не умеет сам искать еду и нуждается в тепле и заботе мамы.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первые шаги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малыш учится двигаться, узнавать мир и находить пищу. Со временем он становится самостоятельным и готов жить по своим звериным правилам.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защита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кормит детёныша молоком, согревает его и не оставляет одного. Так зверёк быстро растёт и набирается сил.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рядом с животными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дразнить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кричать на зверей, махать руками и пытаться их пугать. Испуганное животное может повести себя неожиданно, поэтому лучше оставаться спокойным и тихим.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трогать незнакомых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гладить или брать на руки незнакомых животных без взрослых. Даже маленький зверёк может испугаться, а иногда и укусить, защищая себя.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не подходят близко к диким зверям и не заглядывают в их норы. Лучше наблюдать издалека, чтобы не мешать животным и самим быть в безопасности.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Заботиться о питомцах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Домашним животным нужны вода, еда, чистое место и ласка. Когда рядом заботливый человек, кошка, кролик или другой питомец чувствует себя спокойно и уверенно.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Гепард — рекордсмен среди наземных зверей по скорости: его стремительный бег помогает догнать добычу за считанные секунды.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110 км/ч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скорость может развивать гепард на короткой дистанции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зверей нужно беречь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Зверям вредят мусор, загрязнённая вода и пожары. Когда природа чистая, животным легче находить пищу, строить убежища и растить детёнышей.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без вырубки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луга — это настоящий дом для многих зверей. Если уничтожать их места жизни, животным становится негде прятаться, кормиться и жить спокойно.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редких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помогают сохранять редких животных. Там зверей меньше тревожат, поэтому они могут жить и размножаться в безопасности.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особенно редким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Тигр, снежный барс и зубр особенно нуждаются в охране. Если люди будут бережно относиться к природе, у этих зверей будет больше шансов на жизнь.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Зверята — наши удивительные соседи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узнали, что звери бывают разными: большими и маленькими, пушистыми и колючими, смелыми и осторожными. Каждый из них важен, интересен и достоин заботы.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2026-05-27T12:52:09Z</dcterms:created>
  <dcterms:modified xsi:type="dcterms:W3CDTF">2026-05-27T12:52:09Z</dcterms:modified>
</cp:coreProperties>
</file>