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параболу, формулу и свойства функции y = x².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 и её график
</a:t>
            </a:r>
            <a:endParaRPr lang="en-US" sz="33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y = x² в 8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нужен в геометрии, физике и повседневных расчётах. Эта функция учит строить таблицы, читать графики и видеть симметрию на координатной плоскости.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не бывает отрицательным, поэтому значения функции всегда не меньше нуля.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 при x = 2, и при x = −2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функции y = x²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919998"/>
            <a:ext cx="3709500" cy="20184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
</a:t>
            </a:r>
            <a:endParaRPr lang="en-US" sz="335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получены прямым вычислением по формуле y = x².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удалении x от нуля значения y растут всё быстрее, а одинаковые по модулю числа дают одинаковый результат.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x²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координатной плоскости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 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чисел из таблицы задаёт точку: например, (−3; 9) или (2; 4). Так формула превращается в изображение на плоскости.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0) лежит на графике и показывает, что функция проходит через начало координат. Это самая нижняя точка параболы.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справа и слева от оси Oy располагаются зеркально. Поэтому график выглядит одинаково в обе стороны от нуля.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точки нельзя соединять ломаной. Их нужно объединить плавной линией, чтобы получить настоящий график квадратичной функции.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парабола находится выше оси Ox, кроме одной точки в начале координат. Ниже этой оси значения функции не опускаются.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x²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формуле и таблице значений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симметричен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 противоположное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x подставить −x, квадрат не изменится: (−x)² = x². Поэтому для каждого значения справа от нуля есть такое же слева.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 −3 дают один и тот же результат, как и 2 и −2. Значит, важен не знак, а расстояние до нуля.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делится на две одинаковые части прямой x = 0. Эта прямая совпадает с осью Oy и служит осью симметрии параболы.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расположение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с координатой x есть на графике, то рядом обязательно есть точка с координатой −x. Их значения y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значения функции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единицу значения растут всё заметнее: каждый следующий шаг добавляет больше, чем предыдущий.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 ускоряется, поэтому её график растёт быстрее линейного.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x²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наименьшее значение функции y = x²; ниже график уже не опускается.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достигается при x = 0 и задаёт вершину графика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x²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для x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качестве аргумента можно взять любое действительное число: положительное, отрицательное, целое или дробное. Возводить в квадрат можно любое из них без ограничений.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неотрицательные 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вычисления всегда не меньше нуля. Поэтому область значений функции состоит из чисел y, для которых выполняется условие y ≥ 0.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 = 0 имеет единственное решение x = 0. Значит, нуль функции один, и он совпадает с началом координат.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Отрицательных значений нет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получено число ниже оси Ox, это ошибка. Для функции y = x² такие значения невозможны, потому что квадрат любого числа неотрицателен.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параболы вокруг нас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посмотреть на мосты и некоторые архитектурные конструкции, можно заметить плавный изгиб, похожий на параболу. Такая форма помогает распределять нагрузку и делает сооружение более устойчивым и выразительным.
</a:t>
            </a:r>
            <a:endParaRPr lang="en-US" sz="153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прожекторах и отражателях параболическая форма используется не случайно: она помогает собирать или направлять лучи света. Поэтому один и тот же математический образ можно встретить и в технике, и в обычной жизни.
</a:t>
            </a:r>
            <a:endParaRPr lang="en-US" sz="159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изгиб можно увидеть и в траекториях некоторых движений. Маленький график y = x² рядом с реальным примером показывает, что математика описывает не только числа, но и привычные предметы вокруг нас.
</a:t>
            </a:r>
            <a:endParaRPr lang="en-US" sz="16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слева и справа от нуля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одинаковые по модулю числа дают одинаковые результаты. Это удобно для быстрого сравнения значений без дополнительных вычислений.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числа не влияет на квадрат: решающим является модуль. Чем больше |x|, тем больше значение y.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x²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быстро растёт парабола
</a:t>
            </a:r>
            <a:endParaRPr lang="en-US" sz="262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нуля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точки x = 0 график поднимается медленно и выглядит почти ровным. Это значит, что при малых значениях x функция меняется не очень резко.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|x| увеличивается, каждое новое значение даёт заметно больший прирост y. График становится круче, потому что квадрат растёт быстрее самого числа.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больших значениях |x| ветви параболы быстро уходят вверх. Поэтому на рисунке график кажется всё более вытянутым, а рост значений — всё более стремительным.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714714"/>
            <a:ext cx="4231200" cy="2358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x²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характеристики функции, которые помогают быстро описать её график и поведение.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определена при любом x, не принимает отрицательных значений и имеет единственный нуль. Её график симметричен и направлен вверх.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x²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точку на графике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подстановке координаты x в формулу y = x² и сравнении результата с координатой y.
</a:t>
            </a:r>
            <a:endParaRPr lang="en-US" sz="8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формулой
</a:t>
            </a:r>
            <a:endParaRPr lang="en-US" sz="2361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считать, что (−2)² равно −4. На самом деле квадрат отрицательного числа положителен, поэтому правильный ответ — 4.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x² и 2x, хотя это разные выражения. Первое означает квадрат числа, а второе — удвоение значения x.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нуль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обязательно проходит через точку (0; 0). Если её не отметить, рисунок получится неполным и не покажет важнейшее свойство функции.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функции y не бывает отрицательным. Если в ответе получается число меньше нуля, значит, в вычислениях допущена ошибка.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квадратичной и линейной функции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зависимости начинаются в одной точке, но дальше квадратичная функция быстро отрывается от линейной. Это хорошо видно уже на трёх и четырёх.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растёт равномерно, а квадратичная — всё быстрее. Поэтому при увеличении x разница между графиками заметно возрастает.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x и y = x²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и формула y = x²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x, то его площадь находится по формуле S = x². Это удобно: одна и та же запись показывает и длину стороны, и результат вычисления.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стороне 3 см площадь равна 9 см², а при стороне 5 см — 25 см². Такие примеры помогают увидеть, как алгебраическая формула работает в геометрии.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графике y = x²
</a:t>
            </a:r>
            <a:endParaRPr lang="en-US" sz="2649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x² имеет форму параболы и направлен вверх. Это первое, что нужно заметить при его изображении на координатной плоскости.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нижняя точка графика находится в начале координат, то есть в точке (0; 0). От неё начинается симметричный подъём обеих ветвей.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параболы совпадают относительно оси Oy. Поэтому значения для x и −x одинаковы, если числа равны по модулю.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не принимает отрицательных значений, потому что квадрат любого числа неотрицателен. Значит, область значений начинается с нуля и идёт выше.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|x|, тем быстрее увеличивается y. Из-за этого парабола всё круче поднимается вверх, особенно вдали от начала координат.
</a:t>
            </a:r>
            <a:endParaRPr lang="en-US" sz="9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Функция, которую легко узнать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 помогает увидеть, как число превращается в квадрат и как выглядит квадратичная зависимость на графике. Её свойства удобно использовать в алгебре, геометрии и при чтении диаграмм.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2026-05-29T12:21:47Z</dcterms:created>
  <dcterms:modified xsi:type="dcterms:W3CDTF">2026-05-29T12:21:47Z</dcterms:modified>
</cp:coreProperties>
</file>