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 китайский мудрец Конфуций: обзор темы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Конфуция — мудрость о жизни, семье и образовании.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жил в древнем Китае в эпоху «Вёсен и Осеней», когда княжества вели войны. Он стремился вернуть людям гармонию, уважение к традициям и мораль.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Конфуций: время, страна, события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— доброта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учил проявлять доброту к окружающим. Например, помочь другу в трудной ситуации или поддержать сверстника, чтобы укрепить дружеские связи.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— умение отличать добро и зло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должен понимать, что честность важнее выгоды. Например, не обманывать одноклассников и уважать правила игры.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уважение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заставляет стремиться к знаниям и соблюдать обычаи. Например, участвовать в школьных мероприятиях и слушать рассказы старших.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добродетелей в учении Конфуция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правило Конфуция: уважение к другим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учит не причинять другим вред, если ты этого не хочешь для себя. Это основа добрых отношений и взаимопонимания.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уважать чувства и права окружающих, проявлять терпимость и делиться с другими теплом и заботой.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главный строитель общества. Конфуций подчеркивал, что мир и сила страны зависят от крепких семейных уз и взаимопомощи между родственниками.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должны уважать родителей и помогать им, а родственники заботиться друг о друге — это основа гармоничного дома и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семьи в учении Конфуция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Почтительность и забота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Филиалитет — уважение к родителям — означает ежедневную заботу и внимание. Конфуций считал, что доброе отношение — основа крепкой семьи.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поведения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Мелочи, как уступить место или послушать советы, показывают уважение. Такие привычки укрепляют любовь и доверие в доме.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родителям и старшим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ужины с соблюдением традиций помогают поддерживать уважение и любовь. Во время таких встреч общение становится теплее и помогает понять друг друга лучше.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обеды и порядок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Значимым ритуалом являются церемонии в школе, где дети учатся благодарить учителей и старших. Это воспитывает чувство дисциплины и уважения.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церемонии и уважение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традиции и ритуалы в жизни
</a:t>
            </a:r>
            <a:endParaRPr lang="en-US" sz="29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баланс: как жить в мире с собой и другими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Учись находить баланс между собственными желаниями и ответственностью перед другими, чтобы жить без конфликтов и обид.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 споров без причин, стремись к согласию, сохраняя мир в семье и среди друзей.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лучше уступить другу, чтобы сохранить дружбу и избежать ссор, бережно относясь к чувствам близких.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«благородный человек»?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Благородный человек честен и справедлив, он учит прощать и помогает другим становиться лучше. Это пример, который вдохновляет окружающих.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ставит интересы других выше своих и служит нравственным ориентиром для общества, подобно моральному маяку в истории Китая.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почитания предков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Китае семья устраивала праздники и подношения в честь предков. Это укрепляло связь поколений и уважение к семейной истории для каждого члена семьи.
</a:t>
            </a:r>
            <a:endParaRPr lang="en-US" sz="1261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традиции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китайские семьи до сих пор хранят обряды почитания предков, отмечают специальные даты и сохраняют алтарики дома, привязываясь к своим корням.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предков и семейные традиции
</a:t>
            </a:r>
            <a:endParaRPr lang="en-US" sz="27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помогает человеку не выделяться чрезмерно и уважать других, что создаёт доверительную атмосферу в коллективе и способствует взаимопониманию.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Принимая конструктивную критику спокойно, человек показывает свою готовность учиться и расти, что укрепляет его положительный имидж и отношения с окружающими.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означает признание своих ошибок и недостатков, позволяя человеку улучшаться и становиться мудрее с каждым днём.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по Конфуцию необходимы для поддержания гармонии в семье и обществе, что помогает строить справедливые и доброжелательные отношения между людьми.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и смирение как важные качества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учил, что саморазвитие — ключ к успеху и счастью. Каждый день нужно стремиться к новым знаниям, развивать умение анализировать и делать выводы из опыта.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систему образования, доступную для всех детей, независимо от происхождения, раскрывая важность непрерывного учения и стремления к совершенству во всех сферах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Саморазвитие и роль учёбы в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Конфуция о значении образования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Образование не только даёт знания, но и формирует нравственные качества. Учитель должен быть примером честности и доброты, чтобы ученики перенимали эти ценности.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Ученик учится уважать старших и слушать советы, проявляет любознательность и настойчивость, что помогает ему преодолевать трудности и расти как личность.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Честность — основа справедливого общества, где люди уважают друг друга и действуют честно в своих поступках.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Важна не только строгость наказаний, но и умение объяснять, помогая людям понять и исправить ошибки без злобы.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Решения должны базироваться на справедливости и равных правах, чтобы общество развивалось гармонично и без конфликтов.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честность в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считал, что настоящие друзья должны быть честными друг с другом, открыто говорить о своих ошибках и поддерживать в трудные моменты. Такая дружба укрепляет взаимное доверие и уважение.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 честными людьми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дружба с теми, кто стремится к добру и справедливости. Такая поддержка помогает расти духовно и совершенствоваться, делая жизнь более осмысленной и ценной.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 добродетельными людьми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предупреждал о вреде знакомств с людьми, которые не придерживаются честности и ленятся. Они могут негативно влиять на характер и поступки, отвлекая от правильного пути.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дружбы с нечестными и ленивыми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дружбы по Конфуцию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Хань (206 г. до н. э. – 220 г. н. э.)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закрепилось как официальная идеология, формируя правовые и образовательные системы Китая на основе этического учения мудреца.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Китай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Конфуция стало основой экзаменов для чиновников, влияя на мораль и поведение лидеров и укрепляя порядок в обществе.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следовали принципам благородства и справедливости, пропагандируя честность и заботу о людях, вдохновлённые идеалами Конфуция.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Китай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Конфуцианские идеи продолжают влиять на образовательные программы и политические взгляды, оставаясь важной частью культурного наследия страны.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учения Конфуция на государство и общество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502935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значение конфуцианства в Азии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Конфуцианские идеи лежат в основе системы образования, формируя уважение к знаниям и учителям в Китае и соседних странах.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Конфуция формирует традиции и семейные обычаи, укрепляя духовные ценности и национальную идентичность.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уважения к власти и заботы о ближних способствуют стабильности и гармонии в обществах Восточной 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учебные заведения, названные в честь Конфуция, свидетельствуют о значимости его идей в современном Китае и других странах Восточной Азии.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Конфуция и включение его учений в школьные программы помогают молодёжи сохранять и использовать мудрость древнего философа в повседневной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сегодня: наследие в современной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себе и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«Благородный человек требователен к себе, низкий – к другим» – эта фраза вдохновляет на самосовершенствование и справедливое отношение к окружающим.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 хочешь изменить мир, начни с себя» – призыв к личной ответственности и активным действиям, который остаётся актуальным и сегодня.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через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«Учиться — значит снова и снова переживать то, что изучил» – этот афоризм подчёркивает важность повторения для глубокого понимания и запоминания знаний.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афоризмы Конфуция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Конфуция для нашего времени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Конфуция о честности, уважении и росте помогают сохранять гармонию и развиваться, делая нас лучше и создавая справедливое общество, актуальное и в современном мире.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2026-05-10T10:36:30Z</dcterms:created>
  <dcterms:modified xsi:type="dcterms:W3CDTF">2026-05-10T10:36:30Z</dcterms:modified>
</cp:coreProperties>
</file>