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Европы: обзор и ключевые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путеводитель по странам, регионам и общим связям Европы.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мозаика стран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кажется единым пространством только на карте. На деле это набор разных государств, языков, моделей управления и исторических опытов, которые можно сравнивать по нескольким ключевым признакам.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44 государства обычно включают в общеевропейский обзор стран, признанных в международной практике.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обычно выделяют в Европе при базовом страноведческом счёте.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Europe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карта Европы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запад, центр, восток и юг — удобные ориентиры, но это прежде всего учебная схема. Она помогает замечать различия в климате, расселении, хозяйстве и культурных привычках.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связи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Азией и Африкой делает Европу частью более широкого евразийского и средиземноморского пространства. Это отражается в миграциях, торговле и исторических контактах.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границы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полуострова определяют транспортные пути и плотность населения. Альпы, Пиренеи и Балканы заметно разделяют пространство Европы на отдельные природные зоны.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морей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влияют на торговлю, рыболовство и климат. Именно поэтому побережья Северного и Атлантического морей часто развиваются иначе, чем внутренние районы континента.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стран в Европе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подсчёта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источниках набор стран отличается из-за того, что границы Европы на востоке и юго-востоке трактуются не одинаково. Поэтому итоговое число не является абсолютно фиксированным.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статусы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признанные территории и спорные политические статусы особенно заметны в Восточной и Юго-Восточной Европе. Из-за этого справочники используют разные критерии.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расчёт могут включать или не включать микрогосударства, хотя они играют заметную роль в политической и культурной карте континента. Это тоже меняет итог.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Трансконтинентальные страны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находятся сразу в двух частях света или имеют территории на стыке Европы и Азии. Такие случаи всегда требуют отдельного пояснения.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Страноведческие справочники и общегеографические характеристики региона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объединяет страны с морской экономикой, холодным климатом и высокой ролью экологии в государственном управлении.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северную природную среду, развитую инфраструктуру и устойчивую ориентацию на качество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отличается концентрацией крупнейших деловых центров, транспортных узлов и густой сети международных связей.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заметны крупные рынки, развитая инфраструктура и высокая связанность между странами.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Страноведческие справочники и региональная экономическая география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Страноведческие справочники и европейская региональная география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 — это пространство тесных экономических связей, многоязычия и исторически сложившихся столичных центров.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важен как связующее звено между западом, востоком и юго-востоком континента.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 учебной традиции объединяет крупные территории, сильные различия между столицами и периферией и заметное историческое наследие XX 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большие внутренние различия и сильная зависимость современных процессов от исторического опыта.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страноведческие и историко-географические обзоры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страноведческим справочникам и региональной географии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 особенно заметно формируется средиземноморской средой: она поддерживает сельское хозяйство, туризм и городскую культуру.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Южной Европы особенно важны море, мягкий климат, наследие античности и высокая роль услуг.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правления помогают сравнивать страны не только по карте, но и по устройству власти и степени автономии регионов.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правления чаще всего встречаются в Европе.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государствам Европы, международная политическая практика.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и страны вне союза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ЕС определяет доступ к единому рынку, но не исчерпывает европейское пространство: важны также ЕЭЗ, Шенген и двусторонние соглашения.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объединяет меньшую часть европейских государств, поэтому политическая карта региона намного шире самого союза.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комиссия; общепринятый список европейских государств.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языковые истории Европы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континента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языки часто повторяют старые торговые и политические границы. Английский, немецкий и французский связаны с крупными центрами влияния, а рядом сохраняются десятки национальных языков, которые делают регион особенно разнообразным и живым.
</a:t>
            </a:r>
            <a:endParaRPr lang="en-US" sz="71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самобытные языки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языки тоже важны для европейской идентичности. Финский, эстонский, греческий и албанский напоминают, что культурная уникальность не зависит от размера страны, а национальный язык часто становится ключом к исторической памяти.
</a:t>
            </a:r>
            <a:endParaRPr lang="en-US" sz="76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Славянский пояс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образуют широкий пояс от Центральной до Восточной Европы. Польский, чешский, словацкий, украинский и сербский показывают, как близкие по происхождению языки могут звучать по-разному и при этом сохранять общие корни.
</a:t>
            </a:r>
            <a:endParaRPr lang="en-US" sz="742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 в значительной степени светская, поэтому религиозные различия редко определяют политику напрямую. Однако они продолжают влиять на общественные нормы, праздничные дни и отношение к наследию.
</a:t>
            </a:r>
            <a:endParaRPr lang="en-US" sz="826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быту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передаются через местные обряды, кухни, народную музыку и семейные встречи. Именно поэтому европейские страны можно узнавать не только по законам и флагам, но и по повседневным привычкам.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христианские традиции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Католицизм, православие и протестантизм по-разному повлияли на архитектуру, искусство и семейные обычаи. Соборы, иконы, органная музыка и рождественские ритуалы стали частью культурного языка многих стран.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веками формировало европейские представления о праздниках, календаре и общественной морали. Даже там, где религия стала частным делом, её след заметен в памятниках, музыке и школьных традициях.
</a:t>
            </a:r>
            <a:endParaRPr lang="en-US" sz="813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слоя европейской культуры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европейских стран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Европы неравномерна: на неё влияют индустриальные пояса, финансовые центры, туристические зоны и транспортные коридоры между морями и внутренними рынками.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 выглядят сильнее по общему уровню развития, но юг и восток компенсируют разрыв туризмом, логистикой и аграрным сектором.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Eurostat и Всемирного банка.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повседневную Европу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климат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Европы длинная зима формирует особый ритм жизни: дома строят с расчётом на тепло, транспорт и городская инфраструктура должны работать в снег и ветер.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повседневность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и на питание: где-то преобладают блюда сытной зимней кухни, а где-то — овощи, фрукты, рыба и оливковое масло, связанные с более мягким климатом.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ритм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жаркое лето делает важными тень, вентиляцию и светлые материалы в строительстве. Здесь особенно заметны вечерняя активность, сезонный поток туристов и уличная городская жизнь.
</a:t>
            </a:r>
            <a:endParaRPr lang="en-US" sz="696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континента погода более умеренная, поэтому города развиваются плотнее, а сельское хозяйство зависит от смены сезонов и устойчивых осадков в течение года.
</a:t>
            </a:r>
            <a:endParaRPr lang="en-US" sz="7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50" y="1424858"/>
            <a:ext cx="2664000" cy="19719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6650" y="1424858"/>
            <a:ext cx="2664000" cy="19719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9925" y="2719758"/>
            <a:ext cx="2664000" cy="197198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европейских городов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71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которые узнают сразу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71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 и Рим часто называют городами, которые задают образ Европы для всего мира. В них сочетаются музеи, старинные кварталы, крупные вокзалы и деловые районы, поэтому история и современность здесь видны на одной улице.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706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каналов и связей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706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напоминает, что европейский город может быть компактным, водным и очень связанным с международной торговлей. Каналы, музеи, велосипедные маршруты и историческая застройка создают узнаваемый городской характер.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83875" y="15390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 и культуры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83875" y="19412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Мадрид и Прага показывают другую сторону европейского города: память о прошлом соседствует с университетами, культурными центрами и современной городской средой. Они важны не только как столицы, но и как точки притяжения для обучения и туризма.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черты Германии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находится в центре Европы, поэтому её транспортная сеть работает как связующее звено между разными частями континента. Автомагистрали, железные дороги и логистические коридоры поддерживают торговлю и мобильность внутри страны и за её пределами.
</a:t>
            </a:r>
            <a:endParaRPr lang="en-US" sz="605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современными отраслями в Германии важны ярмарки, музеи, концертные залы и университетские города. Это создаёт образ страны, где экономическая мощь сочетается с устойчивой культурной традицией.
</a:t>
            </a:r>
            <a:endParaRPr lang="en-US" sz="695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на практике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устройство помогает учитывать различия между землями, сохраняя при этом единство государства. Такая система особенно заметна в управлении образованием, культурой и региональным развитием.
</a:t>
            </a:r>
            <a:endParaRPr lang="en-US" sz="695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промышленная база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основана на промышленности, машиностроении, химии и высокотехнологичном производстве. Германия давно известна как один из ведущих экспортёров, а качество продукции стало частью её международной репутации.
</a:t>
            </a:r>
            <a:endParaRPr lang="en-US" sz="6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Испании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двух морей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сочетает средиземноморское и атлантическое побережья, поэтому её ландшафты и климат заметно различаются от региона к региону. Это отражается в сельском хозяйстве, кухне и туристической привлекательности страны в разное время года.
</a:t>
            </a:r>
            <a:endParaRPr lang="en-US" sz="753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образ страны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услуги, морская торговля и аграрный сектор поддерживают экономику Испании. Благодаря этому страна остаётся одной из самых узнаваемых в Европе по сочетанию городского образа жизни, побережий и исторического наследия.
</a:t>
            </a:r>
            <a:endParaRPr lang="en-US" sz="798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самобытность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и Барселона задают экономический и культурный ритм страны, но сильная региональная самобытность остаётся важной частью испанской жизни. Языки, традиции и местные праздники делают внутреннее разнообразие особенно заметным.
</a:t>
            </a:r>
            <a:endParaRPr lang="en-US" sz="777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190" y="287250"/>
            <a:ext cx="3995870" cy="462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3250" y="558875"/>
            <a:ext cx="41298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единое и разное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состоит из разных стран, но её пространство связано общими дорогами, рынками, языковыми контактами и культурной памятью. Понимание региона начинается с карты, но продолжается в сравнении историй и моделей развития.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2026-07-27T04:11:04Z</dcterms:created>
  <dcterms:modified xsi:type="dcterms:W3CDTF">2026-07-27T04:11:04Z</dcterms:modified>
</cp:coreProperties>
</file>