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царей к республике: обзор и главные темы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начале XX века пережила революции и радикальные политические перемены.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перед великими преобразованиями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Россия была огромной империей с царём на троне. Общество жило в напряжении из-за бедности, отсутствия свобод и тяжелых условий труда. Война ухудшила положение и обострила кризис доверия к власти.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и её роль в управлении Россией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подтверждалась бюрократией и поддерживалась традициями, но к XX веку её авторитет начал снижаться из-за коррупции и произвола чиновников.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росло недовольство, вызванное отсутствием гражданских прав и ростом налогов, что усиливало напряжение перед революцией.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монархия просуществовала более трёхсот лет, управляя страной от имени царя и его семьи с помощью армии и церкви.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война: причины недовольства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Крестьянство страдало от экономической отсталости, частых голодных лет и медленного развития городов.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вызвала нехватку продовольствия и перебои с товарами, что усугубило социальное напряжение.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более двух миллионов солдат и ухудшение условий жизни в семьях вызвали массовое возмущение населения.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инфляция и инфляция девальвировали доходы, поднимая протестные настроения против власти и военных действий.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 1917 года и конец царской власти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1917 года ознаменовался массовыми забастовками в Петрограде, которые перерастали в протесты против войны и голода. Армия отказалась подавлять выступления, что изменило ситуацию.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марта царь Николай II отрёкся от престола, положив конец многовековой монархии. Россия вступила в новую эпоху перемен и поиска новой власти.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Двоевластие: Временное правительство и Советы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правительство — старые силы в новой реальности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правительство старалось сохранить контроль, управлять страной и продолжить войну, но испытывало трудности с доверием народа и проблемами на фронте.
</a:t>
            </a:r>
            <a:endParaRPr lang="en-US" sz="1289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— голос народа и новых ожиданий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представляли интересы рабочих, солдат и крестьян, требовавших изменений. Они быстро набирали силу, организуя акции и контролируя жизнедеятельность городов.
</a:t>
            </a:r>
            <a:endParaRPr lang="en-US" sz="13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двоевластия и нарастающий кризис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1917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требует мира и реформ, но правительство не справляется с вызовами и обещаниями.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1917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Растут разногласия между Временным правительством и Советами, борющимися за влияние и разные цели.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1917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Накал политической борьбы усиливается, кризис доверия приводит к затяжному конфликту и подготовке к революции.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Советов в управлении страной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становились представителями рабочих, солдат и крестьян, принимая важные решения по организации жизни и распределению ресурсов.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влияние росло, они управляли многими сферами и стали серьезной политической силой, выступая за интересы простого народа.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Советов и ослабление правительства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правительство теряло доверие из-за неспособности прекратить войну и улучшить жизнь населения.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Лозунги «Хлеба! Мира! Земли!» отражали главные требования народа, к которым прислушивались Советы.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укрепляли позиции в городах и армии, становясь ключевым субъектом в борьбе за власть в стране.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Временное правительство: успехи и трудности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отменило сословные привилегии и ввело свободу слова и собраний, проводя либеральные реформы.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не решались вопросы прекращения войны, а также перераспределения земли для крестьян, что вызывало критику.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росло среди рабочих и солдат, которые ожидали быстрых перемен и улучшения условий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 Временного правительства ослабевал, открывая путь для усиления оппозиционных сил — Советов и большевиков.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Ленина и рост большевиков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апреле 1917 года Владимир Ленин вернулся в Россию из эмиграции, сразу же предлагая лозунги "Вся власть Советам!" и призывая к выходу из мировой войны. Его идеи быстро нашли отклик среди рабочих и солдат.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64581"/>
            <a:ext cx="2507400" cy="179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Большевистская партия начала активную работу по захвату власти, продвигая реформы передачи фабрик и земли крестьянам. Это создало благоприятные условия для нового этапа революционных событий.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Октябрьская революция: ключевые моменты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в Петрограде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24 по 26 октября 1917 года в Петрограде произошёл вооружённый переворот: Зимний дворец был захвачен, а Временное правительство свергнуто, что стало началом новой эры в истории России.
</a:t>
            </a:r>
            <a:endParaRPr lang="en-US" sz="1206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власти Советам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восстания власть официально перешла к Совету народных комиссаров под руководством большевиков, что ознаменовало установление первого Советского правительства в стране.
</a:t>
            </a:r>
            <a:endParaRPr lang="en-US" sz="1206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вызвала широкий отклик среди рабочих и солдат, настроенных на изменение системы власти и социальное переустройство, но встретила сопротивление со стороны старых элит.
</a:t>
            </a:r>
            <a:endParaRPr lang="en-US" sz="120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реформы Советского правительства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издан Декрет о мире, который официально прекратил участие России в Первой мировой войне, обеспечив начало переговоров о прекращении боевых действий.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Декрет о земле передал сельскохозяйственные угодья в распоряжение крестьян, ликвидировав помещичье землевладение и изменив структуру землепользования.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 8-часовой рабочий день, а предприятия перешли под контроль рабочих комитетов, что укрепило положение трудящихся в новых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война: борьба за будущее России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1918 по 1922 год страна погрузилась в Гражданскую войну между Красными и Белыми, сопровождавшуюся жестокими боями и разрушением инфраструктуры.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поддержки армии применялась политика "Военного коммунизма", которая включала мобилизацию ресурсов и контроль над экономикой в условиях конфликтов.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1918–1922 гг.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гражданской войны, кардинально изменивший политический строй страны и приведший к утверждению советской власти.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России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годы стали временем массовых потрясений и переломных событий, которые определили дальнейшее развитие России.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СССР и закрепление республики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1352705" y="3343826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1923 год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органов власти и развитие единой экономической политики, направленной на восстановление и модернизацию экономики.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30007" y="1625137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 год
</a:t>
            </a:r>
            <a:pPr algn="ct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Союза Советских Социалистических Республик, объединившего Россию, Украину, Беларусь и Закавказье в единую федерацию.
</a:t>
            </a:r>
            <a:endParaRPr lang="en-US" sz="1396" dirty="0"/>
          </a:p>
        </p:txBody>
      </p:sp>
      <p:sp>
        <p:nvSpPr>
          <p:cNvPr id="12" name="Text 4"/>
          <p:cNvSpPr txBox="1"/>
          <p:nvPr/>
        </p:nvSpPr>
        <p:spPr>
          <a:xfrm>
            <a:off x="4278608" y="1625137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 год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Конституции СССР, закрепившей республиканскую форму правления и институциональное устройство нового государства.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27730" y="3343826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 годов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партийной системы и централизованного управления, что обеспечило контроль над развитием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изменения послереволюционной России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новой литературы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послереволюционный период возникли произведения, отражающие революционные идеалы и социальные перемены. Авторы стремились воспеть героев нового времени и показать возрождение страны.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плакатов и кино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Плакатное искусство и кинематограф стали важными средствами пропаганды, формируя образ советского гражданина и поддерживая идеи социализма среди населения.
</a:t>
            </a:r>
            <a:endParaRPr lang="en-US" sz="1147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государственные символы
</a:t>
            </a:r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флаг, герб с серпом и молотом символизировали союз рабочих и крестьян, становясь знаками новой эпохи и смены прежних монархических символов.
</a:t>
            </a:r>
            <a:endParaRPr lang="en-US" sz="11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забота о детях в молодом государстве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Ликвидация неграмотности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начала массовые кампании по ликвидации безграмотности, организовав бесплатные школы и введя программу «ликбез». Эти меры значительно повысили уровень образования в стране.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школьного образования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1930 году большинство детей посещали школы, открывались дополнительные учебные кружки и секции, способствуя всестороннему развитию молодых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перехода на будущее России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реформы и социализация способствовали модернизации страны и улучшению жизни широких слоёв населения, обеспечив основу для индустриального роста.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преобразования и развитие образования создали условия для формирования нового советского общества, став примером для других государств.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республике изменил политическую структуру, положив конец самодержавию и создав новую форму народного представительства с активным участием Советов.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перехода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России от монархии к республике положил начало кардинальным изменениям в обществе, политике и культуре, сформировав фундамент для современного государства и новых возможностей для будущих поколений.
</a:t>
            </a:r>
            <a:endParaRPr lang="en-US" sz="133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2026-05-10T10:13:38Z</dcterms:created>
  <dcterms:modified xsi:type="dcterms:W3CDTF">2026-05-10T10:13:38Z</dcterms:modified>
</cp:coreProperties>
</file>