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смысл сохраняется даже при пропуске слов.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разбирать предложения, понимать диалоги и не считать короткий ответ ошибкой. В речи и текстах часто встречаются фразы, где часть слов не названа, но смысл остаётся ясным.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выражает законченную мысль: в нём названы все члены, нужные для понимания смысла, и читателю не приходится ничего додумывать.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полном предложении есть грамматическая основа — подлежащее и сказуемое. Именно она показывает, кто действует и что происходит.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Ученики читают текст на уроке. Смысл понятен сразу, поэтому предложение не нуждается в дополнении из контекста.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полное предложение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неполное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содержит пропуск одного или нескольких членов, но смысл легко восстанавливается по вопросу, ситуации или предыдущей реплике. Такое предложение остаётся понятным для собеседника.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диалога: Куда ты идёшь? — В библиотеку. Ответ короче полного, однако он ясен без лишних слов, поэтому в разговоре такие конструкции звучат естественно.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предложения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анализа предложения на уроке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и неполных предложений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эти два типа предложений отличаются и почему длина фразы не всегда подсказывает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не в длине, а в том, можно ли понять смысл без подсказки из ситуации.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подлежащее и сказуемое: именно они показывают, есть ли в предложении полный смысл или пропуск восстанавливается из контекста.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обычно помогают быстро найти основу предложения.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русского языка для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диалоге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разговоре люди часто отвечают коротко, потому что собеседник уже знает тему. Поэтому пропущенные слова легко угадываются и не мешают пониманию.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Примеры: Кто дежурит сегодня? — Мы. Где твоя тетрадь? — На парте. Такие ответы звучат живо, кратко и по-русски естественно.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неполные предложения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особенно удобны там, где важны быстрота, естественность и экономия слов.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конструкций в живом общении и диалогах, где контекст сразу подсказывает пропущенное.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типичным сферам употребления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допустим, если недостающее слово легко восстанавливается по смыслу предложения. Тогда речь остаётся точной и не вызывает сомнений у читателя или слушателя.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Я люблю рисовать, а брат — читать. Во второй части пропущено сказуемое, но оно ясно из первой части и не мешает пониманию.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делают речь короче, удобнее и выразительнее. Они особенно уместны в разговоре, где важны быстрота ответа и естественность общения.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пропуск слова допустим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допускает пропуск слова или члена предложения, если смысл легко восстанавливается из контекста, вопроса или ситуации общения.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неполное предложение отличается от ошибки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тогда, когда пропуск мешает понять мысль, а восстановить нужное слово по тексту или речи собеседника уже невозможно.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не только на длину фразы, но и на то, есть ли рядом реплика, вопрос или подсказка.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короткая фраза звучит понятно и уместно в речи, это неполное предложение; если смысл распадается, перед нами нарушение нормы.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восстанавливаются пропущенные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восстановления показывает, откуда берётся пропущенный член предложения и почему он понятен без лишних объяснений.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пропуск восстанавливается по смыслу, а не случайно. Контекст помогает понять фразу так же точно, как полную.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неполные предложения»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предложения на уроке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предложения в тексте или диалоге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художественном тексте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неполные предложения помогают передать живую интонацию персонажа: паузу, тревогу, удивление или спешку. Читатель слышит естественный разговор и лучше чувствует ситуацию.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выбирают такие реплики, чтобы текст не звучал слишком ровно. Короткая фраза вроде «Тихо. Никто не отвечает.» создаёт напряжение и подчёркивает настроение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и его 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сама по себе ничего не доказывает: важно, выражена ли мысль полностью и можно ли понять фразу без подсказки.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может быть полным, если грамматическая основа есть и смысл завершён. Неполное определяется не длиной, а зависимостью от контекста.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«Полные и неполные предложения»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неполных предложениях знаки препинания зависят от строения фразы и интонации. В диалоге часто ставят тире, чтобы показать смену реплик и пропуск слова.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особенно удобно, когда вторая часть повторяет первый смысл: «Я домой. — А я в школу.» Благодаря знаку читатель сразу видит, что фраза не оборвалась.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неполное предложение с обрывом мысли. Если автор не закончил высказывание случайно, это уже не языковая конструкция с пропуском, а незавершённая речь.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полных и неполных предложениях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46514"/>
            <a:ext cx="251569" cy="223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749" y="2126473"/>
            <a:ext cx="197775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распознавания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«Да» или «На улицу?» может казаться слишком кратким, но в диалоге он понятен благодаря вопросу и общей ситуации, поэтому это не ошибка.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фраза без подлежащего и сказуемого всё же является отдельным типом предложения. Тогда её нельзя считать неполной, потому что она построена по своей модели.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верный вывод, нужно учитывать соседние реплики, вопрос, паузу и смысл всей сцены. Именно они подсказывают, есть ли пропуск.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475914"/>
            <a:ext cx="5426700" cy="27452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типа предложения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неверные выводы часто делают при разборе и на что нужно смотреть вместо этого.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грамматическая основа, смысл и ситуация речи. Длина фразы сама по себе не помогает определить её тип.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неполные предложения»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при разборе предложения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предложения в тексте и диалоге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 различаются не длиной, а тем, насколько ясно выражена мысль. Если пропуск можно восстановить по контексту, перед нами норма языка, а не ошибка.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предложения: итог урока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2026-05-22T18:48:43Z</dcterms:created>
  <dcterms:modified xsi:type="dcterms:W3CDTF">2026-05-22T18:48:43Z</dcterms:modified>
</cp:coreProperties>
</file>