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России в сфере безопасности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вместе с партнёрами противостоит угрозам, которые не знают границ?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стала международной задачей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быстро переходят границы: терроризм, кибератаки, оружие и радикальная пропаганда затрагивают сразу несколько стран. Поэтому Россия действует не в одиночку, а через международные и региональные механизмы.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относятся к теме международной безопасности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угрозы связаны с наращиванием сил у границ, поставками оружия в зоны конфликтов и действиями, которые могут быстро привести к эскалации.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питается идеями ненависти и оправданием насилия, а также пытается расколоть общество по национальному, религиозному или политическому признаку.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опасен тем, что ставит целью не только жертвы, но и страх, разрушение инфраструктуры и давление на государство через панику.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угрозы часто переплетаются: одна и та же сеть может вести пропаганду, вербовку, финансирование и подготовку насильственных действий.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структуры, с которыми работает Россия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глобальные и региональные форматы решают разные задачи, но дополняют друг друга в сфере безопасности.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наиболее действенны региональные механизмы: они быстрее реагируют и работают там, где риски наиболее близки.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материалы ООН, ОДКБ, ШОС и СНГ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международное противодействие угрозам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международной и межведомственной координации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ООН: правовая основа борьбы с терроризмом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работе Совета Безопасности ООН и поддерживает глобальные контртеррористические меры. Резолюции ООН задают общий правовой стандарт для большинства государств.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правила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основа помогает согласовывать запрет финансирования террористов, ограничения на перемещения боевиков и защиту критической инфраструктуры.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сотрудничества России по форматам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механизмы дают больше повседневной практики: учения, обмен данными и совместную работу на границах.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 региональные форматы не заменяют друг друга: эффективность выше там, где есть и общие правила, и близкое взаимодействие.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открытые материалы международных организаций; условная визуализация
</a:t>
            </a:r>
            <a:endParaRPr lang="en-US" sz="134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как механизм коллективной безопасности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ОДКБ объединяет шесть государств и создаёт основу для коллективного ответа на угрозы, которые затрагивают весь евразийский регион.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особенно значимо южное направление, где угрозы могут быстро проявляться через нестабильность, контрабанду оружия и проникновение боевиков.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инструменты организации — совместные учения, силы оперативного реагирования и взаимодействие по борьбе с наркотрафиком и экстремистскими группами.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и Региональная антитеррористическая структура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 создаёт площадку, где государства Евразии обсуждают общие подходы к борьбе с терроризмом, экстремизмом и сепаратизмом.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согласование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ШОС соединяет обмен информацией с обучением кадров, что делает взаимодействие силовых ведомств более практичным и устойчивым.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специалистов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антитеррористическая структура в Ташкенте собирает и сопоставляет данные о разыскиваемых лицах и помогает согласовывать меры безопасности.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РАТС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какими угрозами международное сотрудничество сталкивается чаще всего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риски усиливают друг друга: цифровые каналы помогают вербовке, а криминальные сети — финансированию.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опасность создают не отдельные угрозы, а их сочетание в одной транснациональной сети.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материалов о международной безопасности; условная визуализация
</a:t>
            </a:r>
            <a:endParaRPr lang="en-US" sz="12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Двусторонние соглашения и безопасность границ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обмен данными о подозреваемых, маршрутах перемещения и новых схемах вербовки помогает быстрее выявлять угрозы у границы и не допускать их перехода на территорию соседнего государства.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приграничных районах двусторонний формат особенно эффективен: он позволяет оперативно перекрывать каналы поставки оружия, пресекать незаконное пересечение границы и снижать риск эскалации инцидентов.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Практическую ценность имеют прямые каналы связи между пограничными и полицейскими ведомствами, а также согласованные процедуры задержания, проверки документов и передачи информации по горячим следам.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учения как проверка готовности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ОДКБ и ШОС позволяют заранее отработать действия при нападении диверсионной группы, освобождении заложников и эвакуации людей. Это снижает риск ошибок в реальной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таких тренировок проверяются связь, управление, взаимодействие подразделений и готовность техники. Для участников это способ увидеть слабые места системы и исправить их до возникновения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противодействия терроризму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основных направлений показывают, что борьба с терроризмом требует не одного, а нескольких взаимодополняющих инструментов.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даёт сочетание обмена данными, правового преследования, силовой готовности и перекрытия финансирования. Отдельная мера не заменяет систему.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международной и национальной практике борьбы с терроризмом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в цифровой среде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 дают экстремистским группам быстрый доступ к подросткам, анонимность и возможность распространять упрощённые, эмоционально заряженные призывы к насилию.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важны критическое мышление, проверка источников и умение не реагировать на давление в сети. Эти навыки помогают распознавать вербовку ещё до вовлечения.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усиливают поддельные сообщения, искажение фактов и манипуляция личным опытом. Поэтому международные меры включают мониторинг, удаление запрещённого контента и цифровую экспертизу.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радикализации и точки профилактики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вмешательство особенно важно там, где подросток теряет устойчивые связи и ищет поддержку в опасной среде.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замечены изменения поведения, тем выше шанс остановить радикализацию без насилия и тяжёлых последствий.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профилактике экстремизма и радикализации, без привязки к единому статистическому источнику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силовых ведомств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переводов, посредников и сомнительных операций позволяет перекрывать финансирование незаконных структур и снижать их устойчивость.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финансовых потоков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Правоохранительные органы обеспечивают безопасность транспорта, энергетических объектов и массовых мероприятий, где последствия атаки были бы особенно тяжёлыми.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людей и инфраструктуры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Спецслужбы выявляют скрытые сети, предупреждают диверсии и защищают важные объекты, чтобы угрозы не переходили в открытую фазу.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Контрразведка и защита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с зарубежными коллегами помогает быстрее устанавливать связи между участниками групп, проверять маршруты и координировать задержания.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с партнёрами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Гуманитарное измерение безопасности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включает не только предотвращение атак, но и помощь людям, которые уже пострадали от конфликтов. Это эвакуация, медицинская поддержка и временное размещение.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школ, больниц и жилья помогает вернуть нормальную жизнь быстрее, чем одни только силовые меры. Именно поэтому гуманитарная работа становится частью международной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международную координацию более эффективной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схожих угрозах государства действуют быстрее, если используют совместимые базы данных, согласованные форматы запросов и проверенные каналы связи между ведомствами.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ресурс координации — не только техника, но и устойчивые правила взаимодействия. Без доверия и регулярной практики эффективность заметно снижается.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международной практики взаимодействия в сфере безопасности
</a:t>
            </a:r>
            <a:endParaRPr lang="en-US" sz="13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ограничения международного сотрудничества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правовые системы осложняют выдачу подозреваемых, обмен доказательствами и признание решений. Из-за этого даже при общей цели государства вынуждены тратить время на согласование процедур.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противоречия и санкционное давление уменьшают уровень доверия между партнёрами. В результате некоторые каналы взаимодействия становятся менее быстрыми и менее предсказуемыми.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меняются быстрее, чем нормы: используются криптовалюты, закрытые платформы и анонимные сервисы. Это даёт криминальным сетям новые способы скрывать связь и финансирование.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группы действуют сразу в нескольких странах, поэтому локальные меры недостаточны. Международное сотрудничество должно постоянно обновляться, иначе угрозы обгоняют механизмы ответа.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возможна только вместе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показывает: противодействие военным угрозам, экстремизму и терроризму работает тогда, когда государства действуют согласованно, обмениваются информацией и поддерживают друг друга долгосрочно.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2026-05-21T05:50:22Z</dcterms:created>
  <dcterms:modified xsi:type="dcterms:W3CDTF">2026-05-21T05:50:22Z</dcterms:modified>
</cp:coreProperties>
</file>