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Древнеегипетского государства: ключевые темы и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наибольшего развития Египта: культура, наука, власть и быт.
</a:t>
            </a:r>
            <a:endParaRPr lang="en-US" sz="281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3100 года до н. э. объединение Верхнего и Нижнего Египта создало мощное государство. Плодородие Нила и централизованная власть обеспечили его процветание более трёх тысячелетий.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Древнего Египта: краткая историческая справка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Верхнего и Нижнего Египта: роль Менеса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корона — символ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Египта символизировалось двойной короной — объединением белой и красной, представляющих Верхний и Нижний Египет. Этот образ подчёркивал новую единую власть и начало новой эпохи.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фараон Менес
</a:t>
            </a:r>
            <a:pPr algn="l" indent="0" marL="0">
              <a:lnSpc>
                <a:spcPct val="100000"/>
              </a:lnSpc>
              <a:buNone/>
            </a:pPr>
            <a:r>
              <a:rPr lang="en-US" sz="4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Менес стал первым правителем объединённого Египта, заложив основы сильного государства. Он выбрал Мемфис столицей, что помогло централизации и укреплению власти.
</a:t>
            </a:r>
            <a:endParaRPr lang="en-US" sz="1125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для стабильности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объединения способствовал политической и культурной консолидации. Централизованное управление стало гарантией долгосрочного развития и устойчивости цивилизации.
</a:t>
            </a:r>
            <a:endParaRPr lang="en-US" sz="104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— живой бог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Верховный правитель, обладавший неограниченной властью, считался посредником между богами и людьми.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Визири и чиновники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Ответственные за законодательство, финансы и суды, помогали фараону управлять государством эффективно.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Защищала границы страны, поддерживала порядок внутри и участвовала в завоеваниях.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религиозные обряды и храмы, они также контролировали образование и хранение знаний.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Древнего Египта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династия — первая пирамида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Джосер построил ступенчатую пирамиду, заложив архитектурные традиции Египта.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династия — пирамиды Гизы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Хеопс, Хефрен и Микерин возвели великие пирамиды, ставшие символом могущества.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династия — расцвет Нового царства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Тутмосе III, Хатшепсут и Рамсесе II Египет достиг военной и культурной вершины.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и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правители укрепили государство и заложили фундамент для дальнейшего развития цивилизации.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династии и фараоны Древнего Египта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возглавлял сложную иерархию, включающую знать, жрецов и военных, обеспечивая управление и защиту страны.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составляли ремесленники и крестьяне, которые трудились на полях и мастерских, поддерживая экономику и стабильность.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египетского общества и роль каждого слоя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божества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Амон-Ра, Осирис, Исида и Гор — ключевые боги, отражающие природные и социальные силы. Их почитание определяло культурные и религиозные традиции.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роль фараона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Мумификация и подготовка к загробной жизни были связаны с верой в бессмертие. Фараон выступал посредником между небом и землёй.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религии и пантеон богов Древнего Египта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— вечные гробницы фараонов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каменные пирамиды, такие как в Гизе, символизировали власть и обеспечивали вечную защиту для царей после смерти. Их строгая геометрия поражала величием.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— центры религиозной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Карнака и Луксора служили религиозным центрам с богатыми рельефами и массивными колоннами, где проходили важнейшие обряды и церемонии.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как выражение силы и веры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были гробницами, обеспечивающими загробную жизнь фараонам. Внутри располагались камеры и коридоры, защищённые ловушками от грабителей.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Хеопса — крупнейшая за своё время, ориентированная точно по сторонам света, связывая власть царя с космическими силами.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и строение египетских пирамид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масштаб строительства пирамид Гизы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Грандиозные размеры пирамиды Хеопса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пирамиды достигает 146 метров, построена из 2,3 миллиона каменных блоков весом от 2 до 15 тонн. Это одна из величайших инженерных загадок древности.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перемещения блоков
</a:t>
            </a:r>
            <a:pPr algn="l" indent="0" marL="0">
              <a:lnSpc>
                <a:spcPct val="100000"/>
              </a:lnSpc>
              <a:buNone/>
            </a:pPr>
            <a:r>
              <a:rPr lang="en-US" sz="42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подъёма и укладки камней использовались наклонные рампы и рычаги. Тысячи рабочих, организованных в команды, трудились десятилетиями над сооружением.
</a:t>
            </a:r>
            <a:endParaRPr lang="en-US" sz="1199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дискуссии и гипотезы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технология строительства остаётся предметом споров среди учёных. Исследования продолжаются, открывая новые сведения о древнеегипетской инженерии.
</a:t>
            </a:r>
            <a:endParaRPr lang="en-US" sz="11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— язык богов 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Древнеегипетские иероглифы насчитывали более 700 знаков и использовались как для религиозных, так и для светских текстов. Их вырезали на камне и писали кистью на папирусе, что помогало сохранять законы и исторические события.
</a:t>
            </a:r>
            <a:endParaRPr lang="en-US" sz="1356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— карта знаний и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Изготовленный из тростника, папирус стал первой в мире бумагой для письма. На нем фиксировали рецепты, списки товаров и административные документы, что упрощало управление страной и передавало знания будущим поколениям.
</a:t>
            </a:r>
            <a:endParaRPr lang="en-US" sz="1285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и изобретение папируса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Каждогоднее разливание Нила обогащало почву, позволяя выращивать основные сельскохозяйственные культуры — пшеницу и ячмень. Большинство населения занималось земледелием на плодородных берегах реки.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увеличения урожайности строили сложные системы ирригации — каналы, дамбы и колодцы. Нил также служил главным транспортным путем, связывающим различные регионы Египта и облегчая торговлю.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Нила: сельское хозяйство и ирригация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египетских ремесленников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создавали изысканные украшения из золота и меди, а также производили ткани и мебель. Их изделия отличались высоким уровнем качества и эстетики, что отражало важность ремесленного дела в обществе.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и зарубежные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поддерживал торговлю с Ливией, Ливаном и Нубией, получая древесину, мед и скот. Товарообмен осуществлялся как по суше, так и по реке Нил, способствуя экономическому процветанию страны.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 торговля в эпоху расцвета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867"/>
            <a:ext cx="3093900" cy="25500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Египтяне разработали точные методы вычисления площадей и объёмов, которые применяли при строительстве пирамид и распределении земель. Также они умели делить хлеб на равные части и считали по десятичной системе.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медицине были известны методы лечения переломов, небольшие хирургические операции и использование трав. Технические изобретения включали водяные часы и солнечные календари, направленные на организацию хозяйственной и религиозной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открытия: математика, медицина, техника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Росписи храмов и гробниц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храмов и гробниц украшали яркие фрески, изображавшие сцены из мифологии, повседневную жизнь и обряды. Все фигуры рисовали по строгим канонам с чёткими пропорциями и символическим значением.
</a:t>
            </a:r>
            <a:endParaRPr lang="en-US" sz="1028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Ювелирные изделия и амулеты
</a:t>
            </a:r>
            <a:pPr algn="l" indent="0" marL="0">
              <a:lnSpc>
                <a:spcPct val="100000"/>
              </a:lnSpc>
              <a:buNone/>
            </a:pPr>
            <a:r>
              <a:rPr lang="en-US" sz="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из золота и полудрагоценных камней служили не только украшением, но и магическим защитным оберегом. Амулеты часто носили с собой для привлечения удачи и защиты от зла.
</a:t>
            </a:r>
            <a:endParaRPr lang="en-US" sz="1138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Статуи богов и фараонов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отличались величественностью и детальной проработкой. Фигуры фараонов создавали с целью прославления их божественной власти, а образы богов подчеркивали связь людей с потусторонним миром.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 и скульптура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танцы были неотъемлемой частью праздников, религиозных обрядов и торжеств при дворце фараона. Использовались арфы, лиры и флейты, создавая атмосферу священного и праздничного настроения.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храмах трудились профессиональные музыканты и танцовщицы, сопровождая ритуалы и церемонии. Археологические находки подтверждают широкое использование различных музыкальных инструментов в древнеегипетской культуре.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танцы в повседневной и религиозной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Величайшие памятники: Карнак, Луксор, гробница Тутанхамона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Карнакский храм — храм богов и царей
</a:t>
            </a:r>
            <a:pPr algn="l" indent="0" marL="0">
              <a:lnSpc>
                <a:spcPct val="100000"/>
              </a:lnSpc>
              <a:buNone/>
            </a:pPr>
            <a:r>
              <a:rPr lang="en-US" sz="3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Карнак — крупнейший храмовый комплекс, посвящённый Амону-Ра. Его строительство длилось свыше двух тысяч лет, что отражает важность религии и постоянное развитие архитектуры Египта.
</a:t>
            </a:r>
            <a:endParaRPr lang="en-US" sz="1004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Луксорский храм и Аллея сфинксов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храмовый ансамбль играл ключевую роль в религиозных и государственных церемониях. Длинная аллея со сфинксами связывала храм с городом, символизируя защиту и божественное покровительство.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Гробница Тутанхамона — кладезь сокровищ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Обнаруженная в 1922 году, гробница сохранила множество бесценных артефактов и доспехов. Вещи в ней дают уникальное представление о быте и религиозных верованиях Египта Нового царства.
</a:t>
            </a:r>
            <a:endParaRPr lang="en-US" sz="9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Розеттский камень, найденный в 1799 году, помог расшифровать древнеегипетские иероглифы благодаря надписям на трёх языках. Это стало прорывом в понимании истории Египта.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Раскопки в Долине царей раскрыли тайны жизни и смерти фараонов. Исследования мумий и гробниц позволили узнать о медицинских практиках и религиозных обрядах древних египтян.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открытия: Розеттский камень, Долина царей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Египетское наследие в мировом искусстве и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музеи по всему миру сохраняют древнеегипетское наследие, вдохновляя архитекторов, художников и учёных. Египетская наука и техника заложили основы для многих современных знаний.
</a:t>
            </a:r>
            <a:endParaRPr lang="en-US" sz="1209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и популярность египетских мотивов
</a:t>
            </a:r>
            <a:pPr algn="l" indent="0" marL="0">
              <a:lnSpc>
                <a:spcPct val="100000"/>
              </a:lnSpc>
              <a:buNone/>
            </a:pPr>
            <a:r>
              <a:rPr lang="en-US" sz="4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истории и культуры Египта продолжается в образовательных учреждениях, а фильмы и игры поддерживают живой интерес к этой цивилизации, превращая её в важную часть мировой культурной памяти.
</a:t>
            </a:r>
            <a:endParaRPr lang="en-US" sz="1139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Древнего Египта на современность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расцвета Древнего Египта для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Египетский расцвет стал примером успешной государственности, науки и культуры, оказав глубокое влияние на развитие цивилизаций. Его наследие продолжает вдохновлять и служить источником знаний в современном мире.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2026-05-10T11:19:56Z</dcterms:created>
  <dcterms:modified xsi:type="dcterms:W3CDTF">2026-05-10T11:19:56Z</dcterms:modified>
</cp:coreProperties>
</file>