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различных видах повреждений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при травмах до приезда врача — коротко и понятно.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Порезы, ушибы, ожоги и падения случаются дома, в школе и на улице. Если знать простые правила, можно быстро помочь, не усугубить травму и дождаться взрослых или медиков спокойно и правильно.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школьнику важно уметь оказывать первую помощь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посмотри, безопасно ли рядом: нет ли огня, стекла, проводов, машин или других источников опасности, которые могут навредить тебе и пострадавшему.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проверь, в сознании ли человек и как он дышит. Если он не отвечает, задыхается или ему очень плохо, нужна срочная помощь.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позови взрослого и при необходимости вызывай 103 или 112. При сильной боли, обильной крови, потере сознания или трудном дыхании медлить нельзя.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первых шага при любой травме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порядок действий при повреждении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при любой травме помогает выбрать правильную помощь и не растеряться.
</a:t>
            </a:r>
            <a:endParaRPr lang="en-US" sz="129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225" y="3166851"/>
            <a:ext cx="8337300" cy="20110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6975" y="1176425"/>
            <a:ext cx="40632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Промыть и закрыть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Небольшую рану сначала промывают чистой проточной водой, чтобы убрать грязь. Затем её закрывают стерильной салфеткой, пластырем или бинтом.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673600" y="1176425"/>
            <a:ext cx="40707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нельзя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сыпать в рану порошок, лить внутрь спирт или йод, а также трогать её грязными руками. При кровотечении рану прижимают чистой салфеткой.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Порезы и ссадины: что делать сначала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правила первой помощи, школьный курс ОБЖ / основы безопасности жизнедеятельности.
</a:t>
            </a:r>
            <a:endParaRPr lang="en-US" sz="1056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кровотечения и степень опасности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небольшая рана требует чистой повязки и наблюдения. Чем быстрее кровь вытекает, тем важнее не терять время.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Артериальное кровотечение самое опасное и требует срочного вызова помощи; венозное тоже нуждается в давящей повязке.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24050" y="1158925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Прижать рану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Чистую салфетку или бинт плотно прижимают к ране рукой, чтобы уменьшить потерю крови и не снимать давление без необходимости.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910683" y="2354037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Держать давление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сохраняют 10–15 минут. Если ткань промокает, сверху добавляют ещё один слой, не убирая первый.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24050" y="3523200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Поднять конечность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травмированы рука или нога, конечность можно приподнять выше уровня сердца, когда это не усиливает боль и не вызывает ухудшения.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останавливают кровотечение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ушибе обычно появляются боль, припухлость, синяк и трудность при движении. Помогает покой и холод через ткань на 10–15 минут с перерывами.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растяжении боль сильнее при движении, а сустав может отекать. Повреждённое место нельзя растирать, греть или резко сгибать, чтобы не усилить травму.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Ушибы, синяки и растяжения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949032"/>
            <a:ext cx="4063200" cy="17328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отличить самые частые травмы и с чего начать помощь.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травмы свои первые действия: сначала определить вид повреждения, затем выбрать подходящую помощь.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первой помощи и базовые рекомендации по безопасному поведению.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повреждения и первая помощь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переломе могут говорить сильная боль, отёк, деформация и невозможность опереться на ногу или пошевелить рукой без резкой боли.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вывихе сустав выглядит неестественно, а движение в нём вызывает сильную боль. Это не повод пытаться всё исправить самостоятельно.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Кость и сустав не вправляют дома. Пострадавшую часть оставляют в том положении, в котором она находится, чтобы не усилить повреждение.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зовут взрослого и вызывают скорую помощь. До приезда медиков важно обеспечить покой и не делать лишних движений.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Переломы и вывихи: тревожные признаки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помощь при подозрении на перелом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действий: безопасность, вызов взрослого, фиксация и ожидание медиков.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375" y="435400"/>
            <a:ext cx="4062651" cy="423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50" y="1392925"/>
            <a:ext cx="4132200" cy="327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Термические и солнечные ожоги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Термический ожог появляется после контакта с горячей водой, паром, огнём, утюгом или плитой. Солнечный ожог возникает после длительного пребывания на солнце и тоже вызывает боль и покраснение.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ожоги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химическом ожоге кожа повреждается кислотой или щёлочью. В таких случаях важно сразу убрать опасное вещество и как можно быстрее начать промывание прохладной водой, не откладывая помощь.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Ожоги делятся по причине, но первая помощь начинается с охлаждения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правила первой помощи для школьников; дата не указана.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ожога и когда помощь нужна срочно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небольшой ожог требует аккуратного охлаждения и защиты кожи. Чем глубже повреждение и чем больше его площадь, тем быстрее нужна медицинская помощь.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Пузырь, глубокое повреждение или ожог на опасной зоне повышают срочность. При таких признаках нельзя тянуть с обращением к врачу.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257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смазывайте ожог маслом, кремом, сметаной, зубной пастой и другими домашними средствами: они мешают охлаждению и могут усилить повреждение кожи.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94572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прокалывайте пузыри и не отрывайте прилипшую одежду. Повреждённая кожа легко инфицируется, а лишнее движение делает ожог глубже и болезненнее.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02575" y="3292550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прикладывайте лёд прямо к коже. Слишком сильный холод может дополнительно травмировать ткани, поэтому безопаснее использовать прохладную воду или холод через ткань.
</a:t>
            </a:r>
            <a:endParaRPr lang="en-US" sz="1252" dirty="0"/>
          </a:p>
        </p:txBody>
      </p:sp>
      <p:sp>
        <p:nvSpPr>
          <p:cNvPr id="7" name="Text 3"/>
          <p:cNvSpPr txBox="1"/>
          <p:nvPr/>
        </p:nvSpPr>
        <p:spPr>
          <a:xfrm>
            <a:off x="4945725" y="3305766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охлаждения закройте ожог чистой сухой повязкой. Если площадь большая или пострадали лицо, глаза и кисти, нужна срочная помощь взрослых и врачей.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нельзя делать при ожогах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Тревожные признаки — сильная головная боль, тошнота, рвота, сонливость, спутанная речь, необычное поведение, потеря сознания и разные по размеру зрачки.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покой, наблюдение взрослого и холод через ткань к месту ушиба. Если состояние ухудшается, появляется рвота или человек становится вялым, вызывают скорую помощь.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сотрясение после удара головой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первой помощи для учащихся; дата не указана.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срочная медицинская помощь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есть взрослый, важно сразу сообщить ему о случившемся и назвать основные признаки. Чем быстрее вызвана помощь, тем меньше риск тяжёлых последствий.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Наивысшая срочность у состояний, которые угрожают дыханию и жизни. Остальные тяжёлые травмы тоже требуют быстрого вызова медиков.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4435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443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4090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0056" y="314090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Тошнота и слабость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Отравление часто начинается с тошноты, рвоты, боли в животе, головокружения и общей слабости. Такие признаки нельзя игнорировать, особенно если они появились внезапно после еды или контакта с химией.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вещества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Причиной могут быть испорченные продукты, лекарства, моющие средства и другие химические жидкости. Если есть подозрение на такое вещество, его упаковку нужно сохранить и показать взрослым или врачам.
</a:t>
            </a:r>
            <a:endParaRPr lang="en-US" sz="1431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нельзя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вызывать рвоту без указания взрослых и медицинских работников. Это может усилить вред, особенно если в организм попала бытовая химия или едкое вещество.
</a:t>
            </a:r>
            <a:endParaRPr lang="en-US" sz="1484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срочный звонок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позвоните 103 или 112 и сообщите, что произошло. До приезда помощи не давайте неизвестные лекарства и держите пострадавшего в покое.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Отравления: первые признаки и правильные действия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468" y="1497250"/>
            <a:ext cx="3774215" cy="263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какой предмет нужен для конкретной ситуации и как его применяют при лёгких травмах.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наборе должны быть средства для защиты, остановки крови, охлаждения и фиксации. Это помогает действовать быстро и аккуратно.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набор первой помощи; общие правила безопасности.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первой помощи и его назначение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Паника и суета мешают правильно оценить травму. Нельзя кричать, спорить и делать сразу всё подряд: сначала нужна безопасность, затем взрослый и понятный порядок действий.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пытайтесь сами вправлять вывих, резко поднимать пострадавшего после тяжёлой травмы или прикладывать лёд прямо к коже. Такие действия могут усилить боль и повреждение.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Глубокую рану нельзя промывать грязной водой или обрабатывать неизвестными средствами. Если есть сильная боль, кровотечение или потеря сознания, человека нельзя оставлять без помощи взрослых.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могут навредить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нужна, чтобы облегчить состояние до приезда врача, а не заменить его. Если помнить о безопасности, звать взрослых и действовать по ситуации, помощь будет правильной и своевременной.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Безопасность, спокойствие и правильный порядок действий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2026-05-20T21:52:45Z</dcterms:created>
  <dcterms:modified xsi:type="dcterms:W3CDTF">2026-05-20T21:52:45Z</dcterms:modified>
</cp:coreProperties>
</file>