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свет появился — с людьми породнился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домашние животные стали нашими друзьями?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рядом с человеком появились домашние животные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заметили: некоторые животные помогают в хозяйстве. Потом они стали жить рядом, привыкли к человеку, а человек научился заботиться о них и доверять им.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«одомашнить»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начинается тогда, когда дикое животное постепенно привыкает быть рядом с людьми. Оно меньше боится, спокойнее ведёт себя и всё чаще остаётся возле дома или фермы.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животное чувствовало себя безопасно, человек даёт ему еду, воду, тепло и защиту. Без такой заботы домашнее животное не сможет жить долго и спокойно.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животное запоминает голос, запах и движения человека. Оно начинает доверять людям и лучше переносит жизнь рядом с ними, а не в дикой природе.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Одомашнить можно не каждое дикое животное. Для этого нужны спокойный характер, польза для человека и много времени, потому что перемены происходят очень медленно.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детёныши рождаются уже рядом с людьми, они с самого начала растут в привычной обстановке. Так полезные признаки постепенно переходят к новым поколениям.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— верный помощник человека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давняя дружба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живёт рядом с человеком уже больше 15 тысяч лет. За это время она стала не только спутником, но и настоящим помощником в самых разных делах.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важные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охраняют дом, помогают пастухам, ищут людей в беде и работают вместе с полицейскими. Каждая собака может выполнять своё дело, если её терпеливо обучать.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учится доверять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щенок привыкает к людям, их голосу и рукам. Потом он растёт, становится сильнее и начинает понимать команды, как старательный ученик.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Чуткий друг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хорошо замечает настроение человека по голосу и поведению. Поэтому рядом с ней особенно важно быть спокойным, добрым и внимательным — она это сразу чувствует.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— тихий друг и ловкий охотник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Охотница у дома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пришла к людям не случайно: она ловила мышей и защищала запасы зерна. Так кошка стала полезным соседом в доме и на дворе.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кошки острый слух, зоркие глаза и мягкая походка. Благодаря этому она умеет подкрадываться очень тихо, словно маленький ночной разведчик.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уют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Кошке нравятся тепло, чистота и тихие места, где можно спокойно отдохнуть. Если её не тревожить, она чувствует себя уверенно и спокойно.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кошка довольна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кошка спокойна и рада, она часто мурлычет. Этот тихий звук помогает понять, что ей хорошо и рядом с человеком она чувствует себя в безопасности.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50" y="16128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 жизни людей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дороге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долго возила людей и грузы, когда машин ещё не было. Она помогала добираться далеко и быстро, не боялась длинного пути и трудной дороги.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поле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лошадь использовали для работы на земле и перевозки тяжёлых вещей. Её сила и выносливость делали повседневный труд человека намного легче.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 и характер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не только сильная, но и умная. Она запоминает человека, привыкает к голосу и хорошо чувствует, когда с ней обращаются спокойно и уважительно.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сказок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былинах лошадь часто изображают красивой, благородной и верной. Недаром её нередко называют другом человека, который помогает в трудный час.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дикое животное становится домашним
</a:t>
            </a:r>
            <a:endParaRPr lang="en-US" sz="288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одомашнивания происходит постепенно: от наблюдения людей до появления потомства рядом с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 ферме: ежедневная польза
</a:t>
            </a:r>
            <a:endParaRPr lang="en-US" sz="2821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и коза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даёт молоко, из которого делают вкусные продукты, а коза тоже помогает получать молоко. Эти животные важны для питания людей каждый день.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и их шерсть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дают шерсть, из которой делают тёплые вещи. Поэтому ферма помогает человеку не только с едой, но и с материалами для одежды.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Куры, утки и гуси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птицы живут во дворе и на ферме. Они приносят людям яйца, мясо и пух, а значит, тоже участвуют в хозяйстве.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фермера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нужны корм, вода, чистота и тепло. Если за ними ухаживать аккуратно, они чувствуют себя лучше и помогают людям без лишнего беспокойства.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ценят корову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полезного молока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— одно из самых важных домашних животных. Её молоко используют для кефира, йогурта, сыра и масла, поэтому она очень ценна для семьи и хозяйства.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обычно ведёт себя спокойно и любит привычный порядок. Ей важно, чтобы рядом были уход, еда и добрый человек, который не торопит и не пугает.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Телёнок и мама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Телёнок узнаёт свою маму по голосу и запаху. Это помогает ему чувствовать себя уверенно, а человек следит, чтобы рядом всегда были корм и забота.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помогают корове кормом, чистым местом и вниманием. Благодаря этому животное живёт спокойнее, а человек получает нужные продукты и верного помощника в хозяйстве.
</a:t>
            </a:r>
            <a:endParaRPr lang="en-US" sz="12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птицы рядом с человеком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Куры, утки и гуси живут рядом с человеком на дворе и на ферме. Им нужно сухое место, где можно отдохнуть и не промокнуть под дождём.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птицы дают людям яйца, мясо и пух. Поэтому они помогают хозяйству каждый день и занимают в жизни человека важное место.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 хорошо запоминают знакомые голоса и могут узнавать людей. Значит, даже птицы умеют замечать, кто рядом добрый и кто приносит заботу.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нужна чистая вода, хороший корм и защита от холода. Если за ними не следить, им становится трудно, как и любому домашнему животному.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питомцы в доме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183557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 в 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 — маленький, но очень занятой питомец. Ему нужен удобный домик, свежая вода, корм по режиму и тихое место, где можно спать днём и бегать вечером.
</a:t>
            </a:r>
            <a:endParaRPr lang="en-US" sz="1143" dirty="0"/>
          </a:p>
        </p:txBody>
      </p:sp>
      <p:sp>
        <p:nvSpPr>
          <p:cNvPr id="13" name="Text 3"/>
          <p:cNvSpPr txBox="1"/>
          <p:nvPr/>
        </p:nvSpPr>
        <p:spPr>
          <a:xfrm>
            <a:off x="522850" y="2972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Попугай в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Попугаю важно тепло, просторная клетка, чистая вода и внимание. Он быстро запоминает звуки и голоса, а ещё радуется, когда рядом спокойно разговаривают и не шумят.
</a:t>
            </a:r>
            <a:endParaRPr lang="en-US" sz="1143" dirty="0"/>
          </a:p>
        </p:txBody>
      </p:sp>
      <p:sp>
        <p:nvSpPr>
          <p:cNvPr id="14" name="Text 4"/>
          <p:cNvSpPr txBox="1"/>
          <p:nvPr/>
        </p:nvSpPr>
        <p:spPr>
          <a:xfrm>
            <a:off x="522850" y="4115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питомец тоже нуждается в ласке и аккуратности. Если ухаживать за ним регулярно, он будет здоровым, весёлым и станет настоящим домашним другом.
</a:t>
            </a:r>
            <a:endParaRPr lang="en-US" sz="1143" dirty="0"/>
          </a:p>
        </p:txBody>
      </p:sp>
      <p:sp>
        <p:nvSpPr>
          <p:cNvPr id="15" name="Text 5"/>
          <p:cNvSpPr txBox="1"/>
          <p:nvPr/>
        </p:nvSpPr>
        <p:spPr>
          <a:xfrm>
            <a:off x="3102844" y="183557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свинка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свинка любит чистоту, сочную зелень и спокойное обращение. Она хорошо чувствует заботу человека и становится доверчивой, если её не пугать и брать на руки осторожно.
</a:t>
            </a:r>
            <a:endParaRPr lang="en-US" sz="1143" dirty="0"/>
          </a:p>
        </p:txBody>
      </p:sp>
      <p:sp>
        <p:nvSpPr>
          <p:cNvPr id="16" name="Text 6"/>
          <p:cNvSpPr txBox="1"/>
          <p:nvPr/>
        </p:nvSpPr>
        <p:spPr>
          <a:xfrm>
            <a:off x="3102844" y="2972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 в аквариуме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Рыбки живут в воде, поэтому им особенно нужна чистота. Аквариум должен быть ухоженным, а корм — подходящим и в меру, чтобы обитатели чувствовали себя спокойно.
</a:t>
            </a:r>
            <a:endParaRPr lang="en-US" sz="11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помогают людям работать
</a:t>
            </a:r>
            <a:endParaRPr lang="en-US" sz="2815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Собака-спасатель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помогает человеку находить людей в беде, охранять дом и пасти животных. Её чуткий нос и верность делают её надёжным помощником в самых разных делах.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Лошадь-труженица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издавна перевозила людей и грузы, а также помогала в поле. Она сильная, выносливая и умеет долго работать, не теряя спокойствия.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в пустыне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отлично переносит жару и долгие переходы без воды. Поэтому в пустыне он становится незаменимым помощником для людей и их поклажи.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 на Севере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помогает людям в тундре там, где трудно ехать по обычной дороге. Он выносливый, крепкий и хорошо приспособлен к холодному климату.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сказках, песнях и пословицах
</a:t>
            </a:r>
            <a:endParaRPr lang="en-US" sz="273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собака, кошка и лошадь часто получают яркие роли. Они могут быть смелыми, трудолюбивыми или осторожными, а дети легко узнают в них знакомые качества.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прибаутки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и коротких потешках животные звучат весело и живо. Такие тексты легко запоминаются и помогают увидеть, как люди издавна замечали повадки своих домашних друзей.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с 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о животных скрыта простая мудрость. Они учат быть верными, трудиться, не спешить с выводами и относиться к слабым с добротой.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слушает такие истории, он понимает: животные не должны страдать. Им нужны внимание, терпение и забота, а не крик и обида.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и животным важно доверие
</a:t>
            </a:r>
            <a:endParaRPr lang="en-US" sz="268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лучше понимает человека, когда тот говорит спокойно и без резких звуков. Мягкий голос помогает ему не тревожиться и чувствовать себя в безопасности.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настроению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замечают, когда человек сердится, устал или радуется. Они тонко чувствуют настроение и по-своему отвечают на него: подходят ближе или держатся в стороне.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жесты могут испугать даже самого дружелюбного питомца. Если двигаться медленно и уверенно, животное быстрее привыкает к человеку и начинает ему доверять.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не появляется сразу, как по волшебству. Оно растёт постепенно, когда человек каждый день обращается с питомцем бережно, спокойно и одинаково доброжелательно.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заботы о питомце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и вода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нужно давать подходящую еду и чистую воду каждый день. Если он голоден или хочет пить, ему трудно быть весёлым и здоровым.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животного должно быть чистое место для сна и отдыха. Грязь, сырость и шум мешают ему спокойно жить и могут навредить здоровью.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дразнить животное, пугать его или оставлять без присмотра. После ухода за питомцем нужно обязательно мыть руки, чтобы беречь здоровье всей семьи.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нужны движение, игры и ласковое общение. Так он остаётся бодрым, не скучает и чувствует, что рядом заботливый друг.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и уши всё расскажут
</a:t>
            </a:r>
            <a:pPr algn="l" indent="0" marL="0">
              <a:lnSpc>
                <a:spcPct val="115000"/>
              </a:lnSpc>
              <a:buNone/>
            </a:pPr>
            <a:r>
              <a:rPr lang="en-US" sz="7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радостно виляет хвостом и бежит навстречу, а котёнок прижимает уши, если ему тревожно. По таким мелочам можно заметить настроение животного раньше, чем оно подаст голос.
</a:t>
            </a:r>
            <a:endParaRPr lang="en-US" sz="1465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питомец хочет играть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Попугай весело двигается по жердочке, морская свинка оживляется, а кот мурлычет и трётся о руку. Это знак, что животному скучно сидеть на месте и ему хочется общения.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устало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Усталый питомец становится тихим, медленно двигается и ищет спокойный уголок. В такие минуты ему лучше не мешать, а дать отдохнуть, как даёт отдых человек после долгого дня.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и понимаем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польза, но и ответственность
</a:t>
            </a:r>
            <a:endParaRPr lang="en-US" sz="2895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Питомец живёт долго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животное остаётся с человеком не на один день, а на много лет. Поэтому решение взять его должно быть обдуманным и семейным.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Питомцу нужны корм, вода, прогулки, чистота и внимание каждый день. Если забывать о заботе, он быстро чувствует себя плохо и грустит.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животное заболевает, ему нужен ветеринар и терпеливый уход. Человек не должен ждать, что питомец сам справится с бедой.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взять питомца, семья должна подумать о времени, силах и расходах. Ответственный хозяин понимает: забота о животном — это важное дело.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домашнему животному каждый день
</a:t>
            </a:r>
            <a:endParaRPr lang="en-US" sz="259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ежедневная забота помогает питомцу чувствовать себя спокойно, быть здоровым и жить дольше.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26783"/>
            <a:ext cx="221100" cy="196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защита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даёт животному тёплый дом, укрытие от холода и безопасность. В ответ питомец привыкает к семье и чувствует себя рядом с ней спокойно.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уход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кормят животных, поят их и следят за чистотой. Такой ежедневный уход помогает питомцам оставаться здоровыми и не бояться завтрашнего дня.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радость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отвечают людям доверием, лаской и весёлым обществом. Иногда достаточно одного тёплого взгляда, чтобы в доме стало радостнее.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доброты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животных учит детей терпению, внимательности и ответственности. Это хороший урок: помогая слабому, человек сам становится добрее.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людей и животных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— наши соседи и друзья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стали рядом с человеком не случайно: они приносят пользу, тепло и радость общения. Чем больше в нашей заботе терпения и доброты, тем крепче настоящая дружба.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2026-05-26T05:28:20Z</dcterms:created>
  <dcterms:modified xsi:type="dcterms:W3CDTF">2026-05-26T05:28:20Z</dcterms:modified>
</cp:coreProperties>
</file>