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Овраги: формирование, значение и причины возникновения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 — глубокие углубления на склонах, образованные водной эрозией.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овраг и в чем его особенность?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 — это долгое и глубокое углубление с крутыми склонами, возникшее под действием водной эрозии на рыхлых почвах. Такие формы рельефа упоминались в летописях XV века и связаны с особенностями местности и погодными условиями.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стадии формирования оврагов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овражной системы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способствующие образованию оврагов
</a:t>
            </a:r>
            <a:endParaRPr lang="en-US" sz="2549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Значительные осадки и частые оттепели повышают риск размыва почвы и формируют условия для оврагообразования.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растительности на склонах снижает защиту земли, ускоряя эрозию и образование глубоких углублений.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склонов ведёт к оголению грунта и повышенной уязвимости к размыву дождевой водой.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 рыхлой структурой, такие как суглинки и глины, легче подвергаются воздействию бегущей воды, вызывая размыв.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овраг имеет глубину до 2 метров и крутые склоны. Его дно ещё не закреплено растительностью, и размыв продолжается сильнее всего.
</a:t>
            </a:r>
            <a:endParaRPr lang="en-US" sz="12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овраг — начало процесса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овраг расширяется и углубляется, появляются террасы — ступенчатые уступы на склонах, закрепляющие русло и замедляющие эрозию.
</a:t>
            </a:r>
            <a:endParaRPr lang="en-US" sz="12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овраг — активное формирование
</a:t>
            </a:r>
            <a:endParaRPr lang="en-US" sz="1475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овраг характеризуется широким дном, покрытым травой, и пологими склонами. Эрозия замедляется, а овраг постепенно заростает растительностью.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овраг — стабилизация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оврагов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оврагов в России и мире
</a:t>
            </a:r>
            <a:endParaRPr lang="en-US" sz="2742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оврагов сосредоточено в лесостепных и степных регионах России.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овражной сети в Центральной России требует особого внимания к противоэрозийным мерам.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Российской академии наук,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Эрозионные процессы: как вода разрушает почву
</a:t>
            </a:r>
            <a:endParaRPr lang="en-US" sz="1881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вымывает верхние слои почвы, образуя маленькие промоины, которые со временем углубляются и становятся оврагами.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эрозии зависит от количества осадков, крутизны склона и наличия растительности — без растительности процесс ускоряется.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примеры образования оврагов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Воронежской области овраг Семь Ключей разрастается ежегодно на 0,5 метра благодаря весеннему таянию снега.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сезона плодородная почва быстро размывается, увеличивая длину оврага за несколько недель.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Саратовской области площадь овражной сети выросла на 15% за последние 20 лет из-за изменений землепользования.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оврагов и балок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оврагов и балок по форме, возрасту и хозяйственному влиянию.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 обычно более стабильна и менее разрушительна, чем молодой овраг с крутыми склонами.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исследования РФ, 2022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 оврага бывает извилистым и сложным с террасами, которые образуются из-за неоднородной эрозии. В среднем ширина оврага колеблется от нескольких метров до десятков.
</a:t>
            </a:r>
            <a:endParaRPr lang="en-US" sz="157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Извилистое русло оврага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Самарской области овраг Курган демонстрирует контраст между молодыми и старыми участками — глубокие, крутые части сменяются пологими и заросшими травой.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 Курган — пример разнообразия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русел оврагов и их формы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образование оврагов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склонов без учета их уклона значительно увеличивает риск эрозии, поскольку нарушается структура почвы и ускоряется сток воды, что способствует быстрому появлению оврагов.
</a:t>
            </a:r>
            <a:endParaRPr lang="en-US" sz="1567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кустарников снижает устойчивость почвы к размыву, так как корни растений больше не удерживают верхний слой, что создает условия для активного развития оврагов.
</a:t>
            </a:r>
            <a:endParaRPr lang="en-US" sz="1581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 и зданий без соответствующих противоэрозионных мероприятий изменяет естественный сток воды, усиливая размыв склонов и формирование овражных сетей вблизи населённых пунктов.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полвека площадь сельскохозяйственных угодий, пострадавших от овражной эрозии, выросла примерно на тридцать процентов, что указывает на необходимость внедрения экологически грамотных методов землепользования.
</a:t>
            </a:r>
            <a:endParaRPr lang="en-US" sz="1373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оврагов в России
</a:t>
            </a:r>
            <a:endParaRPr lang="en-US" sz="2716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концентрация оврагов сосредоточена в Центральном Черноземье и на юге Урала, где почвы рыхлые, а интенсивность дождей и ливней особенно велика. Эти природные условия создают благоприятную среду для формирования эрозионных образований.
</a:t>
            </a:r>
            <a:endParaRPr lang="en-US" sz="1516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значительное число оврагов наблюдается в бассейне реки Дон. Здесь более сорока процентов овражной сети страны размещается в центральной части России, что отражено на тематических картах региона.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5000 гектаров
</a:t>
            </a:r>
            <a:endParaRPr lang="en-US" sz="6378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сельскохозяйственные угодья продолжают терять из-за овражной эрозии, что негативно сказывается на продовольственной безопасности регионов.
</a:t>
            </a:r>
            <a:endParaRPr lang="en-US" sz="1304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овраги разрушают инфраструктуру и уничтожают пахотные земли, снижая урожайность и вызывая значительные затраты на восстановление, что подтверждает масштаб ущерба от эрозии.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сельскохозяйственный статистический сборник, 2023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оврагов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 создают уникальные условия для растительности: на их влажных склонах встречаются ивы и черемуха, которые нечасто растут на окружающих сухих участках, что обогащает местную флору.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нижних частях оврагов часто формируются временные водоемы после паводков, предоставляющие убежище для амфибий и повышающие биологическое разнообразие малых экосистем.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глубококорневых трав улучшает структуру почвы и уменьшает скорость поверхностного стока воды. Многолетняя растительность защищает почву от интенсивного размыва и способствует стабилизации оврагов.
</a:t>
            </a:r>
            <a:endParaRPr lang="en-US" sz="98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Засеивание склонов многолетними травами
</a:t>
            </a:r>
            <a:endParaRPr lang="en-US" sz="1575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 укрепляют почву корнями и уменьшают количество стекающей воды. Их посадка на наиболее уязвимых участках существенно снижает скорость эрозионных процессов.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 кустарников на склонах
</a:t>
            </a:r>
            <a:endParaRPr lang="en-US" sz="1536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Террасы снижают крутизну склона, замедляя поток воды, а земляные валы и каменные подпорные стены удерживают почву и предотвращают дальнейшее расширение оврагов.
</a:t>
            </a:r>
            <a:endParaRPr lang="en-US" sz="1072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террас и укрепляющих элементов
</a:t>
            </a:r>
            <a:endParaRPr lang="en-US" sz="1466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Эффективные методы борьбы с оврагообразованием
</a:t>
            </a:r>
            <a:endParaRPr lang="en-US" sz="233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и биологические методы укрепления оврагов
</a:t>
            </a:r>
            <a:endParaRPr lang="en-US" sz="2153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геотканей и геоматериалов позволяет эффективно закрепить ослабленные участки склонов, предотвращая вынос почвенного слоя во время интенсивных дождей и паводков.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Бетонные лотки и водоотводные трубы обеспечивают контролируемый отвод воды, что снижает прямое воздействие потока на почву оврагов и уменьшает эрозионные повреждения.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Одновременная посадка влаголюбивых деревьев, таких как ивы и осины, улучшает грунтовую структуру и увеличивает биологическую устойчивость зоны риска, замедляя процессы размыва.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Образовательное и исследовательское значение оврагов
</a:t>
            </a:r>
            <a:endParaRPr lang="en-US" sz="2188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год — запуск проекта мониторинга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Самарской области начал работу школьный экологический проект по наблюдению и сбору данных об изменениях оврагов в реальном времени на учебных территориях.
</a:t>
            </a:r>
            <a:endParaRPr lang="en-US" sz="872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проводят полевые исследования, анализируют состав почв и типы растительности для оценки влияния оврагов на экосистемы и разрабатывают рекомендации по их защите.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2017 год — изучение почв и растительности
</a:t>
            </a:r>
            <a:endParaRPr lang="en-US" sz="85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2019 год — проведение восстановительных работ
</a:t>
            </a:r>
            <a:pPr algn="ctr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учебных программ школьники участвуют в посадках растений и устроении защитных сооружений на склонах оврагов для предотвращения дальнейшего разрушения почвы.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данные и успешные методики были представлены на конференциях, что способствовало расширению образовательных и практических программ по управлению овражными процессами.
</a:t>
            </a:r>
            <a:pPr algn="ctr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2022 год — публикация результатов и обмен опытом
</a:t>
            </a:r>
            <a:endParaRPr lang="en-US" sz="783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Аэрофотосъемка и анализ спутниковых данных
</a:t>
            </a:r>
            <a:endParaRPr lang="en-US" sz="2622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современных технологий в изучении оврагов
</a:t>
            </a:r>
            <a:endParaRPr lang="en-US" sz="1102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Аэрофотосъемка и данные с дронов обеспечивают точные и своевременные изображения овражных систем, позволяя анализировать динамику рельефа и выявлять новые очаги эрозии.
</a:t>
            </a:r>
            <a:endParaRPr lang="en-US" sz="1569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последнее десятилетие количество научных публикаций по цифровому моделированию увеличилось почти вдвое. Это улучшает понимание процессов эрозии и эффективности профилактических мер на разных этапах развития оврагов.
</a:t>
            </a:r>
            <a:endParaRPr lang="en-US" sz="1373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научных исследований и цифровое моделирование
</a:t>
            </a:r>
            <a:endParaRPr lang="en-US" sz="1117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26850" y="1285325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328555"/>
            <a:ext cx="754800" cy="6038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будущих исследований и защиты почв
</a:t>
            </a:r>
            <a:endParaRPr lang="en-US" sz="2007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новых противоэрозионных технологий
</a:t>
            </a:r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методы позволяют повысить эффективность укрепления склонов и сохранения плодородия почв в условиях изменяющегося климата и увеличивающейся интенсивности осадков.
</a:t>
            </a:r>
            <a:endParaRPr lang="en-US" sz="1195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мониторинг оврагов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спутников, дронов и ГИС-технологий обеспечивает систематическое наблюдение и позволяет оперативно реагировать на появление новых эрозионных очагов.
</a:t>
            </a:r>
            <a:endParaRPr lang="en-US" sz="1303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для школьников и фермеров
</a:t>
            </a:r>
            <a:pPr algn="ctr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населения способствует формированию ответственного отношения к землепользованию и внедрению практик, предотвращающих оврагообразование и разрушение почв.
</a:t>
            </a:r>
            <a:endParaRPr lang="en-US" sz="11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Овраги: значение, угрозы и пути сохранения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Овраги влияют на ландшафт и биосферу, создавая как проблемы для сельского хозяйства, так и уникальные экосистемы. Их контроль и защита почв требуют совместных усилий науки, образования и общества для устойчивого будущего.
</a:t>
            </a:r>
            <a:endParaRPr lang="en-US" sz="387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2026-05-10T22:47:49Z</dcterms:created>
  <dcterms:modified xsi:type="dcterms:W3CDTF">2026-05-10T22:47:49Z</dcterms:modified>
</cp:coreProperties>
</file>