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без героя» Анны Ахматовой: память, эпоха, ответственность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Серебряном веке, трагедия истории и нравственный суд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поздняя поэма Ахматовой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возник в 1940 году в Ленинграде и рос вместе с личным опытом Ахматовой. Текст создавался фрагментами, многократно перерабатывался и стал итоговым размышлением о России, искусстве и человеческой ответственности.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временных пласта поэмы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 год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предчувствия, когда внешний блеск предреволюционного мира уже соседствует с тревогой и скрытым надломом.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настоящее соединяет личную память с опытом войны, репрессий и блокадного Ленинграда, усиливая трагический масштаб текста.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перспектива превращает события прошлого в предмет нравственного осмысления: память становится формой суда над эпохой.
</a:t>
            </a:r>
            <a:endParaRPr lang="en-US" sz="10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поэмы и их смысловой вес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личное переживание в поэме тесно связано с историческим взглядом на эпоху.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память и вина: именно они превращают частную судьбу в нравственное свидетельство о времени.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чтение текста «Поэмы без героя» Анны Ахматовой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утраченная культурная сцена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Город-свидетель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Петербург не просто место действия, а хранитель исчезнувшего мира. Его улицы, набережные и мосты сохраняют следы Серебряного века, словно город помнит людей и голоса, которых уже нет.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Интерьеры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Салоны, квартиры и камерные вечера создают ощущение закрытого пространства, где культура жила в блеске и самоуспокоении. Эти детали помогают увидеть не бытовую картину, а атмосферу хрупкой, обречённой эпохи.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суд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Ахматовой становится местом, где прошлое не восхваляется, а оценивается. Красота города не отменяет трагедии: она лишь сильнее показывает, как близко к катастрофе находился этот мир.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Маскарад, театральность и двойничество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 спектакль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и роли создают ощущение, что люди действуют не по собственной воле, а по заранее заданному сценарию. За эффектной внешностью скрывается внутренняя пустота и неискренность.
</a:t>
            </a:r>
            <a:endParaRPr lang="en-US" sz="915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без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Праздничность в поэме выглядит ложной: она не освобождает, а маскирует моральный распад. Карнавальный блеск только подчёркивает напряжение между видимостью и правдой.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Зеркальные отражения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зеркала, тени и подмены усиливают тему раздвоенности мира. Персонажи словно теряют устойчивость, превращаясь в отражения, двойников и призрачные образы.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Двойничество в поэме показывает, что внешняя форма не совпадает с нравственным содержанием. Это делает мир текста тревожным и ненадёжным, как сцена, где невозможно отличить подлинное от ложного.
</a:t>
            </a:r>
            <a:endParaRPr lang="en-US" sz="9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персонажные образы и их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поэмы важны не как бытовые характеры, а как носители памяти, атмосферы и исторического смысла.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работают на одно: показать, как реальные люди превращаются в символы эпохи и её нравственного состояния.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«Поэмы без героя» Анны Ахматовой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627" y="3197877"/>
            <a:ext cx="135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16011"/>
            <a:ext cx="202200" cy="179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авторская позиция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свидетеля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не только вспоминает, но и внимательно наблюдает происходящее. Её взгляд фиксирует детали прошлого так, будто они снова разыгрываются перед ней.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судьи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включает нравственную оценку, но не превращается в прямое обвинение. Ахматова показывает, что память сама заставляет соотносить поступки с ответственностью.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«я» говорит изнутри пережитой истории, а не со стороны. Поэтому личный опыт здесь не отделён от судьбы страны и поколения.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важно не забыть и не исказить прошлое. Авторский голос берёт на себя обязанность сохранить его в слове, даже если это прошлое тяжело и болезненно.
</a:t>
            </a:r>
            <a:endParaRPr lang="en-US" sz="1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поэмы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воспоминание превращается в исторический и нравственный вывод.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Библейские, пушкинские и европейские аллюзии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суда, воздаяния и искупления придают поэме особую значительность. Частная история героини начинает восприниматься как часть большого нравственного порядка, а не только личной драмы.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русской классикой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Отсылки к Пушкину, Блоку и петербургской литературной традиции соединяют текст с культурной памятью России. Ахматова не цитирует прошлое механически, а вступает с ним в серьёзный разговор.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Образность, связанная с Данте и европейской культурой, расширяет смысл поэмы до общеевропейского уровня. Так личное воспоминание становится частью истории литературы и цивилизации.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поэмы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мотивов делает текст внутренне связным: каждый образ возвращает читателя к прежним смыслам и усиливает ощущение тревожной исторической памяти.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память и тень: именно они удерживают личное переживание в масштабе эпохи и катастрофы.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поэмы А. А. Ахматовой «Поэма без героя».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Блокадный Ленинград и трагический исторический фон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1940 года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поэмы возник в городе, где память о Серебряном веке уже соседствовала с предчувствием новой беды. Это усилило в тексте мотив исторической неустойчивости и утраты.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войны личная и общая трагедия слились особенно тесно: тема хрупкости жизни стала не отвлеченной, а почти физически ощутимой, определяя интонацию многих фрагментов.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как опыт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Блокадный Ленинград придал поэме особую остроту: на фоне голода, разрушений и смерти память перестает быть частным чувством и становится формой нравственного сопротивления.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осмысление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текст продолжал меняться, впитывая опыт пережитого. Поэтому поэма воспринимается не только как личное высказывание, но и как свидетельство о судьбе целого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над поэмой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создания показывают, как долго и постепенно формировался окончательный текст.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работа объясняет фрагментарность и многослойность произведения: поэма росла вместе с историческим опытом автора.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история создания поэмы; рукописная традиция текста.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интонация и ритм поэмы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94856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замысла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возникает из живой разговорной интонации, но сразу тянется к высокой книжной традиции. Такое сочетание задает ощущение одновременно личного и культурно насыщенного высказывания.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2566348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монолога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свободно переходит от исповеди к драматическому монологу. Голос будто меняет маски, и читатель слышит не одну интонацию, а несколько пересекающихся речевых слоев.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4737841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переломы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паузы и резкие смены ритма создают впечатление неустойчивой памяти. Фраза часто прерывается, как если бы прошлое вспоминалось с усилием и внутренним сопротивлением.
</a:t>
            </a:r>
            <a:endParaRPr lang="en-US" sz="927" dirty="0"/>
          </a:p>
        </p:txBody>
      </p:sp>
      <p:sp>
        <p:nvSpPr>
          <p:cNvPr id="11" name="Text 5"/>
          <p:cNvSpPr txBox="1"/>
          <p:nvPr/>
        </p:nvSpPr>
        <p:spPr>
          <a:xfrm>
            <a:off x="6909333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сцены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особенно заметна сценичность: реплики, цитаты и ритмические сбои превращают поэму в пространство духовного действия, где прошлое снова и снова разыгрывается в слове.
</a:t>
            </a:r>
            <a:endParaRPr lang="en-US" sz="9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природа произведения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Гибридная форма позволяет Ахматовой говорить о частной судьбе и истории одновременно, не сводя текст к одному литературному шаблону.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лирики сочетается с сильными драматическими и историческими элементами, поэтому поэма намеренно сопротивляется однозначной жанровой классификации.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Жанровый анализ «Поэмы без героя» А. А. Ахматовой.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вины и исторического суда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идеализации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Предреволюционный мир показан без романтического ореола: за внешним блеском скрываются духовная усталость, самоуверенность и неспособность увидеть приближение трагедии.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судья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в поэме не приходит извне. Его совершает сама память, которая заставляет заново увидеть забытые поступки, неверные выборы и нравственную слепоту.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сопричастность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не отделяет себя от прошлого полностью: она тоже вовлечена в общий опыт эпохи, а значит, несет долю ответственности за происходившее.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легкомыслия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вины особенно заметен там, где праздник, игра и маскарад оказываются прикрытием внутренней пустоты. Поэма показывает, как культурная изощренность может соседствовать с духовным распадом.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 памяти литературы: три взгляда на «Поэму без героя»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Свидетельница века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Ахматова говорит не только от собственного имени, но и от лица поколения, пережившего разлом истории. Ее голос воспринимается как голос свидетеля, который не позволяет прошлому раствориться в забвении.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сохраняет атмосферу Петербурга Серебряного века, как будто возвращая читателю исчезнувший культурный мир. При этом это не музейная картина, а живая и тревожная попытка понять цену утраты.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позднего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без героя» стала одним из самых значительных итогов поздней Ахматовой. В ней личная биография, исторический опыт и высокая поэтическая форма соединяются в единое произведение большого масштаба.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трудна для чтения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требует активного чтения: важно распознавать культурные коды, сопоставлять фрагменты и удерживать несколько временных слоев одновременно.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поэмы создают не только намеки, но и сама ее структура: смысл раскрывается постепенно, через сопоставление разрозненных частей.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Структурно-смысловой анализ «Поэмы без героя» А. А. Ахматовой.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«Поэмы без героя» для русской литературы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Мост между эпохами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Серебряный век не просто вспоминается, а становится предметом художественного анализа. Так Ахматова связывает дореволюционную культуру с опытом XX века.
</a:t>
            </a:r>
            <a:endParaRPr lang="en-US" sz="1040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Образец исторической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доказала, что о катастрофах можно говорить без прямой публицистики. Художественная точность, символы и интонация здесь оказываются сильнее открытого назидания.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Новый масштаб лирики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расширила возможности лирического жанра, показав, что стихотворный текст может вместить историческую память, философское размышление и сложную культурную перспективу.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Наследие для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современной литературы текст важен как пример ответственного отношения к памяти. Он учит читать историю не только как набор фактов, но и как нравственный опыт.
</a:t>
            </a:r>
            <a:endParaRPr lang="en-US" sz="10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Поэма, которая сохраняет время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без героя» превращает личную память в художественное свидетельство о XX веке. В ней прошлое не исчезает, а продолжает жить как нравственный урок, культурный опыт и ответственность слова.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2026-05-27T11:40:18Z</dcterms:created>
  <dcterms:modified xsi:type="dcterms:W3CDTF">2026-05-27T11:40:18Z</dcterms:modified>
</cp:coreProperties>
</file>