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континент огромных различий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материк, где соседствуют лёд, пустыни и тропики.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 Евразии
</a:t>
            </a:r>
            <a:endParaRPr lang="en-US" sz="3783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 — не два отдельных мира, а единый материк с огромным разнообразием природы и жизни людей. Здесь рядом существуют арктические берега, густонаселённые равнины и жаркие южные области.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Евразия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 — это единый массив суши, в котором Европа и Азия соединены без океанического разрыва. Такое положение делает материк особенно протяжённым и разнообразным по природным условиям.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материк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его берега омывает Северный Ледовитый океан, с запада — Атлантический, с юга — Индийский, а с востока — Тихий океан. Это влияет на климат и хозяйство.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океана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Европой и Азией проходит по Уральским горам и реке Урал, далее — через Каспийское море и Кавказ. На юго-западе её уточняют черноморские проливы.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граница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такое положение соединяет разные природные зоны, торговые пути и культурные миры. Поэтому Евразия с древности была пространством активных связей и обмена.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территорий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в цифрах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 с запада на восток создаёт сильные различия между морскими и внутренними районами материка.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7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справочные данные по площади материков, 2024.
</a:t>
            </a:r>
            <a:endParaRPr lang="en-US" sz="977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заметно превосходит другие материки по площади, поэтому в её пределах встречается особенно много природных и климатических различий.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Полуострова и острова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полуострова и острова помогают понять, насколько сильно изрезаны берега и как материк связан с морями.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полуострова и острова тянутся по окраинам материка и делают прибрежные районы особенно важными для торговли и морских связей.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 по физической карте Евразии.
</a:t>
            </a:r>
            <a:endParaRPr lang="en-US" sz="9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278" y="-8450"/>
            <a:ext cx="36868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4952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горные системы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 — самые высокие горы Земли. Они расположены на юге Азии и сильно влияют на климат, задерживая влажные воздушные массы и определяя жизнь в соседних районах.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образуют горную дугу в Центральной Европе. Эти горы известны перевалами, ледниками и важным значением для туризма, транспорта и водных ресурсов.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соединяет Европу и Юго-Западную Азию. Здесь сочетаются высокие вершины, глубокие ущелья и разные природные пояса, сменяющиеся с высотой.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протянулся с севера на юг на тысячи километров. Он не только заметен на карте рельефа, но и часто рассматривается как рубеж между Европой и Азией.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Евразии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 тянется на огромные расстояния и издавна привлекает людей удобными условиями для жизни. Здесь легко прокладывать дороги, строить города и развивать земледелие.
</a:t>
            </a:r>
            <a:endParaRPr lang="en-US" sz="1076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для поселений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Западно-Сибирская равнина кажется однообразной на карте, но именно она играет важную роль в расселении людей. На её территории есть большие речные долины, участки лесов и сельскохозяйственные районы.
</a:t>
            </a:r>
            <a:endParaRPr lang="en-US" sz="1076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Равнина больших расстояний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быстрее формируются крупные сельскохозяйственные зоны и транспортные коридоры. Поэтому именно такие территории часто становятся центрами экономической и демографической активности.
</a:t>
            </a:r>
            <a:endParaRPr lang="en-US" sz="1076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Евразии так разный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широта, океаны и горы формируют климатические различия материка.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Евразии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северные районы материка относятся к арктическому поясу, а южные — к тёплым поясам, где особенно заметно влияние муссонов и океана.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климатических поясов по географическим картам Евразии.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занимает наибольшую часть Евразии, поэтому именно в нём сосредоточены многие крупные страны, города и сельскохозяйственные районы.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83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 млн км²
</a:t>
            </a:r>
            <a:endParaRPr lang="en-US" sz="6183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занимает почти треть всей суши Земли.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справочные данные по площади материков.
</a:t>
            </a:r>
            <a:endParaRPr lang="en-US" sz="934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охватывает почти все природные зоны Северного полушария, поэтому на одном материке можно увидеть очень разные ландшафты и условия жизни.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биомы Евразии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Евразии тундра остаётся холодной почти круглый год: здесь короткое лето, мало деревьев и много мхов, лишайников, болотистых участков и ветров.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холод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 России и северной Азии. В ней господствуют хвойные леса, а животным помогают переживать зиму густой мех, запасы пищи и широкие территории.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 леса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525948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и горах условия резко меняются: мало осадков, сильные перепады температур и высотная поясность. Поэтому природа там особенно зависит от воды и рельефа.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25948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горы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936525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отличаются травянистым покровом и плодородными почвами. Именно поэтому многие степные районы давно стали важными сельскохозяйственными территориями и местами плотного расселения людей.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36525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пашни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и их значение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Евразии формируют водные артерии материка, по которым веками развивались торговля, земледелие и города.
</a:t>
            </a:r>
            <a:endParaRPr lang="en-US" sz="1542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Евразии и школьному атласу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таблицы видно, что реки особенно важны там, где вокруг них сосредоточены города, поля и транспортные пути.
</a:t>
            </a:r>
            <a:endParaRPr lang="en-US" sz="16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водные богатства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море-озеро — крупнейший внутренний водоём Евразии. Оно важно для рыболовства, судоходства и хозяйства прибрежных стран, хотя по происхождению является озером.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море-озеро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знаменит исключительной глубиной и чистой пресной водой. Он имеет огромное значение для науки, туризма и сохранения редких видов, живущих только в этом регионе.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Аральское море стало символом экологической проблемы, связанной с неразумным использованием воды. Его обмеление показывает, насколько хрупкими могут быть природные системы.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Аральская проблема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озеро и Балхаш важны как источники воды, рыбы и транспорта. Такие водоёмы поддерживают жизнь населения и помогают сохранять природное равновесие.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водоёмы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278" y="-8450"/>
            <a:ext cx="36868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4952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языки Евразии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 — дом для сотен народов, и почти в каждом её регионе сложились свои особенности языка, одежды, кухни и традиций общения между поколениями.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особенно велико: здесь распространены славянские, германские, романские, тюркские, китайско-тибетские и индоиранские языки, а также множество других.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языковые семьи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заметны в праздниках, религиях и повседневных обычаях. Они формировались столетиями и отражают природные условия, историю и соседство народов.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обычаи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народы Евразии давно связаны между собой торговлей, переселениями и обменом знаниями. Это сделало континент особенно многослойным и живым.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народами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по-разному живут люди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сравниваются разные типы расселения: от густонаселённых районов до почти пустынных пространств. Разброс объясняется климатом, хозяйством и историей освоения территорий.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типам расселения в Евразии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Южная Азия выделяются высокой плотностью населения, а Сибирь и пустыни — редким расселением из-за природных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караваны
</a:t>
            </a:r>
            <a:pPr algn="l" indent="0" marL="0">
              <a:lnSpc>
                <a:spcPct val="10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караванные маршруты соединили Китай с Центральной Азией. Через перевалы и пустыни шли ткани, специи и ремесленные изделия, а вместе с ними — новые знания.
</a:t>
            </a:r>
            <a:endParaRPr lang="en-US" sz="1528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пути достигли Ближнего Востока и Средиземноморья. Города на маршруте богатели, потому что становились местами обмена товарами, идеями и религиозными традициями.
</a:t>
            </a:r>
            <a:endParaRPr lang="en-US" sz="1528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показал, что Евразия — единое пространство контактов. Он повлиял на торговлю, культуру и развитие многих стран, соединяя восток и запад материка.
</a:t>
            </a:r>
            <a:endParaRPr lang="en-US" sz="1528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как связь континента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регионы Евразии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регионы Евразии заметно различаются по населению, климату и хозяйству. Таблица показывает самые общие черты нескольких больших частей континента.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региона свои природные условия и способы жизни, поэтому Евразия не выглядит одинаковой ни в природе, ни в хозяйстве.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и политической карте Евразии
</a:t>
            </a:r>
            <a:endParaRPr lang="en-US" sz="9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ресурсы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 Евразии тесно связано с природой: пшеница лучше растёт в степях, где много солнечных дней и плодородные почвы, а также удобно обрабатывать большие поля.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выращивают там, где теплее и влажнее. Для него особенно важны вода, ровные участки и длинный тёплый сезон, поэтому рисовые районы часто очень густо заселены.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Рисовые районы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Чайные плантации чаще встречаются на склонах и в субтропиках. Такие места дают достаточно тепла и влаги, а также подходят для сбора листа вручную.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 склоны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технологии и торговля сосредоточены в крупных городах и транспортных узлах. Там проще обмениваться товарами, знаниями и рабочими ресурсами.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обмен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Евразии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природными угрозами и мерами защиты в разных частях Евразии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в одном взгляде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соединяет огромные пространства, разные природные зоны и множество культур. Её размеры и разнообразие делают континент ключевым для жизни людей, хозяйства и понимания связи природы с обществом.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2026-07-26T21:56:11Z</dcterms:created>
  <dcterms:modified xsi:type="dcterms:W3CDTF">2026-07-26T21:56:11Z</dcterms:modified>
</cp:coreProperties>
</file>