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изменяет свою планету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меняется под влиянием хозяйственной деятельности людей.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изучает влияние человека на природу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XIX века промышленность, города и транспорт резко ускорили изменения природы. География объясняет, как связаны население, хозяйство и природные комплексы, и почему эти связи нужно понимать, чтобы уменьшать вред окружающей среде.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42932"/>
            <a:ext cx="261000" cy="23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696130"/>
            <a:ext cx="261000" cy="261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89917"/>
            <a:ext cx="261000" cy="208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57617"/>
            <a:ext cx="261000" cy="2088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поверхность Земли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расчищают под поля, пастбища, дороги и дома. Из-за этого сокращаются естественные места обитания животных, меняется влажность воздуха и уменьшается площадь территорий, которые защищают почвы и удерживают воду.
</a:t>
            </a:r>
            <a:endParaRPr lang="en-US" sz="707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 и каналы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переграждают плотинами, чтобы получать энергию и запасать воду. При этом меняется течение, затрудняется движение рыб, а берега и поймы теряют свой естественный облик и связь с окружающей природой.
</a:t>
            </a:r>
            <a:endParaRPr lang="en-US" sz="709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почв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длительной распашке, вытаптывании и неправильном поливе почвы быстро истощаются. Если не защищать их от размыва и ветровой эрозии, плодородный слой становится тоньше и хуже обеспечивает рост растений.
</a:t>
            </a:r>
            <a:endParaRPr lang="en-US" sz="707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природных территорий появляются города, карьеры, дороги, каналы и промышленные зоны. Такие пространства созданы человеком и работают по его правилам, а не по законам естественного развития ландшафта.
</a:t>
            </a:r>
            <a:endParaRPr lang="en-US" sz="707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поля и пастбища изменяют рельеф, растительный покров и режим вод. Чтобы получать урожай, люди используют технику, удобрения и орошение, поэтому природная среда становится более преобразованной и зависимой от ухода.
</a:t>
            </a:r>
            <a:endParaRPr lang="en-US" sz="7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воздействия человека на природу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влияние крупных городов и промышленных районов, где сосредоточены производство, перевозки и высокое потребление ресурсов.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нагрузку создают энергетика и производство пищи: именно они требуют топлива, земли, воды и сырья.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материалам учебного текста; значения условно-иллюстративные.
</a:t>
            </a:r>
            <a:endParaRPr lang="en-US" sz="7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новые ландшафты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природную поверхность заменяют дома, дороги, мосты, площади и промышленные зоны. Один и тот же участок земли перестаёт быть лугом или лесом и становится частью сложной городской среды.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ландшафт постоянно меняется из-за движения автомобилей, автобусов и поездов. Дороги, развязки и парковки занимают значительные площади и усиливают шум, пыль и нагрузку на воздух.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зелени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в городе есть парки, естественной растительности там обычно меньше, чем в природе. Зеленые участки становятся особенно важными, потому что смягчают жару и улучшают качество воздуха.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сети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землёй и над улицами проходят трубы, кабели и линии электропередачи. Эти элементы делают город удобным для жизни, но одновременно превращают его в искусственный ландшафт, созданный человеком.
</a:t>
            </a:r>
            <a:endParaRPr lang="en-US" sz="8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8796" y="1467950"/>
            <a:ext cx="4706409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разных компонентах природы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виды хозяйственной деятельности затрагивают сразу несколько компонентов природы и вызывают цепочку последствий.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затрагивают почти все природные компоненты и обычно усиливают друг друга.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учебного текста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такое изменение уже влияет на погоду, лёд, уровень моря и частоту опасных явлений. Это показывает, насколько чувствителен климат к выбросам парниковых газов.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(AR6), Synthesis Report, 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1,1 °C
</a:t>
            </a:r>
            <a:endParaRPr lang="en-US" sz="4619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повысилась средняя температура Земли по сравнению с доиндустриальным уровнем
</a:t>
            </a:r>
            <a:endParaRPr lang="en-US" sz="14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и природных последствий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потепление идёт неравномерно, но общий тренд устойчиво направлен вверх. Одновременно чаще возникают погодные отклонения, которые мешают людям и природе.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повышение средней температуры сопровождается заметным ростом опасных явлений и усиливает нагрузку на природные системы.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учебного текста и общему климатическому тренду; значения условно-иллюстративные.
</a:t>
            </a:r>
            <a:endParaRPr lang="en-US" sz="6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в городах и промышленных районах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200" y="1833092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заводы, тепловые электростанции и отопление зданий постоянно выбрасывают в воздух загрязняющие вещества. В крупных городах их особенно много там, где движение транспорта самое интенсивное.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91716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воздух попадают твёрдые частицы, оксиды азота, сернистые соединения и другие примеси. Они ухудшают видимость, раздражают дыхательные пути и делают городскую среду менее безопасной для жизни.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9240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может вызывать кашель, аллергию и трудности с дыханием. Особенно уязвимы дети, потому что их организм быстрее реагирует на вредные вещества и хуже переносит смог.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46762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смог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Зимой, в безветренную погоду и при большом количестве машин загрязнения накапливаются быстрее. Тогда над городом может долго держаться плотная дымка, которая ухудшает качество воздуха и самочувствие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523" y="2611200"/>
            <a:ext cx="2622162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687" y="2611200"/>
            <a:ext cx="2622162" cy="20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4348" y="2611200"/>
            <a:ext cx="2622162" cy="208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 мусор в природе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после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морском берегу часто остаются бутылки, упаковка и пищевые контейнеры. Ветер и волны разносят их дальше, а птицы и морские животные могут запутаться в пластике или принять его за пищу. Так обычный мусор становится опасным для живых существ.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Пакет, который не исчезает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Пластиковый пакет кажется лёгкой и удобной вещью, но после использования он остаётся в природе надолго. Со временем он распадается на мелкие частицы, которые почти невозможно собрать обратно. Такие фрагменты попадают в почву, воду и организмы животных.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частицы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трудная часть проблемы — микропластик, который уже нельзя увидеть невооружённым глазом. Он попадает в пищевые цепи вместе с водой и пищей, поэтому загрязнение касается не только свалок, но и всей окружающей среды.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отходов после использования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отходы движутся от покупки товара до переработки, захоронения или попадания в природу.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питание людей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вырастить продукты для миллионов людей, сельское хозяйство использует землю, воду, технику, удобрения и средства защиты растений, поэтому его влияние на природу очень велико.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полей и пастбищ часто ведёт к вырубке лесов, осушению участков и замене природных территорий сельскохозяйственными угодьями, где живёт меньше диких видов.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и затраты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мяса обычно требует больше кормов, воды и земли, чем выращивание многих растений, поэтому выбор питания тоже влияет на нагрузку на природу.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землепользование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плодородия почв, экономия воды и соблюдение севооборота помогают получать урожай дольше и уменьшают ущерб от хозяйственной деятельности.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025738"/>
            <a:ext cx="3918900" cy="13312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уменьшить вред природе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простые действия снижают нагрузку на природу и какие результаты они дают в повседневной жизни.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повседневные привычки вместе дают заметный эффект: снижают расход ресурсов, уменьшают загрязнение и помогают природе быстрее восстанавливаться.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и экологии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092" y="1341119"/>
            <a:ext cx="225750" cy="2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80199" y="1341119"/>
            <a:ext cx="225750" cy="2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4095" y="3098354"/>
            <a:ext cx="225750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80199" y="3098351"/>
            <a:ext cx="225750" cy="2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которые помогают уменьшать вред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дают электричество без сжигания угля, нефти и газа, поэтому уменьшают выбросы вредных веществ и помогают развивать чистую энергетику.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Ветровые 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Ветряные электростанции используют силу ветра и не требуют топлива, а значит, сокращают загрязнение воздуха и снижают зависимость от ископаемых ресурсов.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 удаляют часть загрязнений из сточных вод перед их возвращением в реки и моря, защищая водные экосистемы и здоровье людей.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Электробусы, велосипеды и современный общественный транспорт помогают уменьшить выхлопы в городах, где особенно важны чистый воздух и удобное передвижение.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риски развития хозяйства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хозяйства делает жизнь удобнее, но одновременно увеличивает потребление ресурсов, поэтому особенно важно учитывать экологические ограничения уже на этапе планирования.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эффекты заметны, но без правил хозяйство усиливает вред природе. Значит, развитие и охрана окружающей среды должны идти вместе.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 теме «Человек и хозяйство»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 рядом с нами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51975" y="1709625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 школьные дворы защищают почву, поддерживают растения и дают укрытие птицам и насекомым, которым трудно жить среди плотной застройки.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651975" y="2727504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микроклимат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зелёные участки снижают жару, удерживают пыль и делают воздух более влажным и прохладным, поэтому они полезны и людям, и природе.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651975" y="3745383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уборка мусора и бережное отношение к берегам рек помогают сохранить живые организмы рядом с домом и формируют ответственное поведение.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менять планету без лишнего вреда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личные привычки, школьные правила, решения города и действия предприятий вокруг трёх принципов бережного отношения к 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природоохранных решений в разных странах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XIX–XX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национальные парки и заповедники: страны начинают защищать леса, горы, озёра и места обитания редких животных.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очистные сооружения, раздельный сбор отходов, городской общественный транспорт и международные соглашения по защите климата.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строят солнечные и ветровые электростанции, высаживают леса и создают велодорожки, показывая, что охрана природы возможна на всех уровнях.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видны уже сейчас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редко бывают изолированными: рост городов и транспорта усиливает загрязнение, а сокращение лесов ослабляет способность природы восстанавливаться.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изменения связаны с климатом и уменьшением природных территорий. Проблемы взаимосвязаны и усиливают друг друга.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и экологии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меняется вместе с человеком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уже заметно изменил климат, ландшафты и живой мир планеты. Но у нас есть выбор: продолжать истощать природу или развивать хозяйство бережно и ответственно.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2026-06-02T10:09:51Z</dcterms:created>
  <dcterms:modified xsi:type="dcterms:W3CDTF">2026-06-02T10:09:51Z</dcterms:modified>
</cp:coreProperties>
</file>