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«Евгений Онегин»: роман о человеке, времени и выборе
</a:t>
            </a:r>
            <a:endParaRPr lang="en-US" sz="2223" dirty="0"/>
          </a:p>
        </p:txBody>
      </p:sp>
      <p:sp>
        <p:nvSpPr>
          <p:cNvPr id="7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Онегина, Татьяны и Ленского о любви, долге и упущенном счастье.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Пушкина и его эпоха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создал «Евгения Онегина» после 1812 года, в время перемен и разочарований. В романе рядом существуют блестящий Петербург и тихая деревня, а широкая картина жизни раскрывается через восемь глав и «Путешествие Онегина».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романа в стихах и онегинская строфа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 стихах соединяет сюжет, лирические отступления и авторские размышления, поэтому текст звучит живо и разнообразно.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позволяет Пушкину сочетать разговорную интонацию, иронию и глубокие чувства в одном произведении.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Онегинская строфа состоит из 14 строк с особой схемой рифмовки и помогает удерживать четкий ритм повествования.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Онегин: герой нового типа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умен и наблюдателен, однако холодность, скука и нерешительность мешают ему найти цель и приводят к одиночеству.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Онегин — петербургский дворянин, привыкший к свету, развлечениям и внешнему блеску, но внутренне быстро устающий от этой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Татьяна не похожа на окружающих: она задумчива, любит чтение и доверяет не светским правилам, а собственному сердцу.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письмо к Онегину показывает редкую смелость, честность и готовность открыто говорить о своих чувствах.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став княгиней, Татьяна сохраняет достоинство и выбирает долг, оставаясь верной себе.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Татьяна Ларина: искренность, глубина и нравственная сила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Ленский: романтик и идеалист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Ленский — молодой поэт, который верит в дружбу, любовь и высокие идеалы, перенесенные им из Германии.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чувство к Ольге и ревность становятся причиной ссоры, хотя конфликт можно было бы остановить.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искренен, эмоционален и очень доверчив, поэтому резко выделяется рядом со спокойным и ироничным Онегиным.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Ленского на дуэли делает роман особенно трагичным и показывает, как опасна пустая светская вражда.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события сюжета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эпизодов романа показывает, как решения героев меняют их судьбы.
</a:t>
            </a:r>
            <a:endParaRPr lang="en-US" sz="11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конфликты романа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остро в сюжете звучит конфликт между искренним чувством Татьяны и поздним прозрением Онегина.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конфликты связаны между собой и показывают, как характеры героев влияют на их судьбу.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романа А. С. Пушкина «Евгений Онегин»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665716"/>
            <a:ext cx="5253300" cy="1189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 их значение в романе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каждый герой раскрывает важную сторону сюжета и человеческого характера.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Трое главных героев показывают разные способы жить, чувствовать и принимать решения.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романа А. С. Пушкина «Евгений Онегин»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любви и упущенного счастья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394025" y="1903425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Татьяны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Татьяна первой признается в любви и открыто рискует своим спокойствием, потому что говорит честно и без притворства.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2924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Онегина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Онегин не принимает ее чувство: он еще не готов к близости, ответственности и серьезному выбору.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86448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признание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Спустя годы Онегин понимает, что любит Татьяну, но время уже прошло, а ее решение теперь связано с долгом.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ссоры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Ревность и светская обида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Ссора Онегина и Ленского рождается из пустяка, который в светском кругу превращается в серьезное оскорбление. Герои действуют под давлением чужих ожиданий, а не по голосу разума.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дуэльного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Дуэль показывает жестокость правил дворянской чести: формально они защищают достоинство, но на деле ломают жизни. После выстрела Онегин уже не может вернуть прежнюю легкость отношений.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называют «энциклопедией русской жизни»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 не одну историю, а целый уклад эпохи — от развлечений до домашнего воспитания и повседневных привычек.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разнообразнее изображенные сферы, тем шире картина общества и точнее исторический портрет России начала XIX века.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романа А. С. Пушкина «Евгений Онегин»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не только рассказывает историю героев, но и прямо обращается к читателю. Так повествование становится живым, доверительным и похожим на беседу.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голос и лирические отступления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лирических отступлениях автор размышляет о театре, моде, дружбе и литературе. Эти вставки расширяют сюжет и помогают почувствовать эпоху глазами современника.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Пушкина смягчает серьезные события, но не делает их менее значимыми. Наоборот, она помогает точнее увидеть слабости светского общества.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голос связывает частные судьбы с общими вопросами жизни. Благодаря ему роман читается не только как история любви, но и как размышление о времени.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Татьяны на разных этапах романа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обстановка, положение и внешний облик Татьяны, но ее внутренний стержень остается неизменным.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показателей отражает не потерю чувств, а взросление, которое делает Татьяну сильнее и мудрее.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романа А. С. Пушкина «Евгений Онегин»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финального отказа Татьяны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Татьяна по-прежнему любит Онегина, но не позволяет чувству разрушить чужую жизнь. Для нее важнее верность слову, данному мужу, и собственная совесть.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о том, что она «другому отдана», показывает не слабость, а силу характера. Татьяна умеет подчинять личное чувство нравственному долгу.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ответ звучит спокойно, без театральности и упреков. Именно поэтому он производит сильное впечатление: это выбор зрелого человека, а не холодное равнодушие.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финал романа утверждает важную мысль: счастье нельзя строить ценой предательства. Пушкин показывает, что настоящая честь связана с ответственностью перед другими.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692326"/>
            <a:ext cx="8784000" cy="14984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романа и его смысл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места в романе помогают понять характеры героев и их жизненный выбор.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в романе не просто фон: оно подчеркивает, где герои чувствуют себя живыми, а где теряются и скучают.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романа А. С. Пушкина «Евгений Онегин»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Пушкин делает мир романа живым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которое звучит как настоящее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Татьяна пишет так, будто действительно решилась открыть сердце. Простые слова, обращение на «вы» и смелая интонация делают сцену очень достоверной и трогательной. Читатель легко представляет вечер, тишину и волнение героини.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детали вместо абстрактных описаний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важны не только чувства, но и предметы: экипажи, свечи, книги, костюмы, сад, зимняя дорога. Эти детали помогают увидеть, как жили люди той эпохи, и делают события более наглядными для читателя.
</a:t>
            </a:r>
            <a:endParaRPr lang="en-US" sz="1002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 и точные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часто пишет просто и ясно, как будто рассказывает историю знакомому человеку. Из-за этого герои не кажутся далекими: их привычки, манера говорить и повседневные занятия легко представить и понять.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Онегин и Татьяна не становятся парой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показывает, как время, характер и неверные решения ведут героев к упущенному счастью.
</a:t>
            </a:r>
            <a:endParaRPr lang="en-US" sz="112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«Мой дядя самых честных правил» сразу задает ироничный тон и показывает, как Пушкин умеет смотреть на светскую жизнь с улыбкой и скрытой критикой.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цитаты романа и их значение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 к вам пишу — чего же боле?» передает смелость Татьяны и ее искренность. В этих словах слышны волнение, открытость и готовность рискнуть ради любви.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«Привычка свыше нам дана» напоминает, как трудно человеку изменить себя. Эта строка стала крылатой, потому что точно говорит о силе повседневных привычек.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«Евгений Онегин» остается важным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Пушкина показывает, как характер, время и выбор определяют судьбу человека. Онегин и Татьяна делают разные решения, но именно в этом и заключается его сила для читателя.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2026-05-23T04:16:41Z</dcterms:created>
  <dcterms:modified xsi:type="dcterms:W3CDTF">2026-05-23T04:16:41Z</dcterms:modified>
</cp:coreProperties>
</file>