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A postcard from another country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 с поездки: просто, понятно, по-английски.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открытка полезна школьнику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учит писать коротко, вежливо и по делу. На ней удобно тренировать слова о путешествиях, месте, погоде, еде и впечатлениях — именно то, что нужно для простого личного сообщения в 6 классе.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15773"/>
            <a:ext cx="255900" cy="25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078498"/>
            <a:ext cx="255900" cy="25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0110" y="2756273"/>
            <a:ext cx="203400" cy="27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49348"/>
            <a:ext cx="255900" cy="255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33860" y="4160363"/>
            <a:ext cx="255900" cy="20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postcard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 — это маленькая карточка с изображением и коротким текстом. Её обычно отправляют из места отдыха или поездки, чтобы быстро поделиться впечатлением с близким человеком.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передаёт короткое личное послание другу или родственнику. В ней нет длинных подробностей: важно сообщить, где вы находитесь, и несколько слов о поездке.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отправлена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 открытке часто связано с городом, страной или достопримечательностью. По нему легко понять, откуда отправлено сообщение, даже если текст очень короткий.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открытке обычно пишут несколько предложений простыми словами. Текст должен быть понятным, аккуратным и легко читаться, потому что место для письма ограничено.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 адрес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открытки обычно указывают имя отправителя, а на самой карточке или конверте — адрес получателя. Это помогает сделать сообщение завершённым и правильно отправить его.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на открытке с двух сторон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544695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размещают фотографию города, моря, музея, памятника или природы. Картинка сразу задаёт тему поездки и помогает адресату представить место, откуда пришло письмо.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100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Лицевая сторона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16684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обратной стороне пишут сообщение и указывают адрес. Именно здесь находится основная информация: приветствие, короткий рассказ о поездке, пожелание и подпись.
</a:t>
            </a:r>
            <a:endParaRPr lang="en-US" sz="956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159088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Оборотная сторона
</a:t>
            </a:r>
            <a:endParaRPr lang="en-US" sz="11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88660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картинка и текст совпадают по теме, открытка выглядит цельной и понятной. Человек сразу видит, где был отправитель, и лучше понимает его впечатления.
</a:t>
            </a:r>
            <a:endParaRPr lang="en-US" sz="10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031065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и изображения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60637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должна быть читаемой: короткие строки, понятный порядок и без лишних деталей. Это делает сообщение аккуратным и удобным для чтения.
</a:t>
            </a:r>
            <a:endParaRPr lang="en-US" sz="10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903042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оформление
</a:t>
            </a:r>
            <a:endParaRPr lang="en-US" sz="11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831508"/>
            <a:ext cx="4491900" cy="21402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открытки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делает открытку понятной, аккуратной и удобной для чтения.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открытке важны и содержание, и порядок: каждая часть помогает быстро понять, кто пишет, откуда и о чём сообщение.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учебной открытки по теме Unit 7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текста в открытке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указывают, откуда и когда отправлено сообщение. Это помогает сразу понять контекст поездки и делает открытку более аккуратной и понятной.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пишут обращение к адресату, например Dear Mike или Hello, Anna. Вежливое начало задаёт дружелюбный тон и показывает, кому предназначена открытка.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приветствия идёт несколько предложений о стране, городе, погоде, экскурсии или еде. Текст должен быть простым, ясным и не слишком длинным.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Пожелание и 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добавляют добрые слова для друга, затем пишут прощальную фразу. Это завершает письмо и делает его тёплым и личным.
</a:t>
            </a:r>
            <a:endParaRPr lang="en-US" sz="11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 ставят имя отправителя. Без подписи открытка выглядит незавершённой, а получатель может не сразу понять, кто её написал.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короткое сообщение на открытке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перейти от фактов о поездке к личному впечатлению.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0108" y="1807781"/>
            <a:ext cx="357600" cy="31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55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5958" y="1774840"/>
            <a:ext cx="327600" cy="37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6383" y="1787915"/>
            <a:ext cx="357600" cy="3576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открытки
</a:t>
            </a:r>
            <a:endParaRPr lang="en-US" sz="1812" dirty="0"/>
          </a:p>
        </p:txBody>
      </p:sp>
      <p:sp>
        <p:nvSpPr>
          <p:cNvPr id="16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7" name="Text 2"/>
          <p:cNvSpPr txBox="1"/>
          <p:nvPr/>
        </p:nvSpPr>
        <p:spPr>
          <a:xfrm>
            <a:off x="36002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поездке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Postcard, holiday, trip и sightseeing помогают говорить о путешествии. Эти слова часто встречаются в коротких сообщениях и сразу показывают, что тема открытки связана с отдыхом.
</a:t>
            </a:r>
            <a:endParaRPr lang="en-US" sz="1001" dirty="0"/>
          </a:p>
        </p:txBody>
      </p:sp>
      <p:sp>
        <p:nvSpPr>
          <p:cNvPr id="18" name="Text 3"/>
          <p:cNvSpPr txBox="1"/>
          <p:nvPr/>
        </p:nvSpPr>
        <p:spPr>
          <a:xfrm>
            <a:off x="2065448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Beautiful, famous и interesting помогают кратко рассказать о городе или достопримечательности. С их помощью можно описать место без длинных объяснений и лишних деталей.
</a:t>
            </a:r>
            <a:endParaRPr lang="en-US" sz="1001" dirty="0"/>
          </a:p>
        </p:txBody>
      </p:sp>
      <p:sp>
        <p:nvSpPr>
          <p:cNvPr id="19" name="Text 4"/>
          <p:cNvSpPr txBox="1"/>
          <p:nvPr/>
        </p:nvSpPr>
        <p:spPr>
          <a:xfrm>
            <a:off x="3770871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2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Sunny, warm и other weather words делают сообщение живым. В открытке обычно достаточно одной короткой фразы о погоде, чтобы читатель представил атмосферу поездки.
</a:t>
            </a:r>
            <a:endParaRPr lang="en-US" sz="1001" dirty="0"/>
          </a:p>
        </p:txBody>
      </p:sp>
      <p:sp>
        <p:nvSpPr>
          <p:cNvPr id="20" name="Text 5"/>
          <p:cNvSpPr txBox="1"/>
          <p:nvPr/>
        </p:nvSpPr>
        <p:spPr>
          <a:xfrm>
            <a:off x="5476295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Delicious и I like… полезны, когда хочется сказать, что понравилась еда или место. Такие выражения просты, понятны и хорошо подходят для уровня 6 класса.
</a:t>
            </a:r>
            <a:endParaRPr lang="en-US" sz="1088" dirty="0"/>
          </a:p>
        </p:txBody>
      </p:sp>
      <p:sp>
        <p:nvSpPr>
          <p:cNvPr id="21" name="Text 6"/>
          <p:cNvSpPr txBox="1"/>
          <p:nvPr/>
        </p:nvSpPr>
        <p:spPr>
          <a:xfrm>
            <a:off x="7181722" y="2493125"/>
            <a:ext cx="16023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in… We are in… We visited… и Wish you were here помогают писать быстро и без ошибок. Эти фразы удобно использовать как основу короткой открытки.
</a:t>
            </a:r>
            <a:endParaRPr lang="en-US" sz="1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место и погоду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страну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укажи, где ты находишься: страну и город. Это сразу делает открытку конкретной и помогает адресату понять, откуда пришло сообщение.
</a:t>
            </a:r>
            <a:endParaRPr lang="en-US" sz="1243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детали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назови одну-две детали: beach, tower, museum, park, mountain или river. Такие слова делают описание более живым, но не перегружают текст.
</a:t>
            </a:r>
            <a:endParaRPr lang="en-US" sz="124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1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о weather words, например sunny, windy, rainy, cold или warm, помогает передать атмосферу дня. Погода часто делает сообщение особенно наглядным.
</a:t>
            </a:r>
            <a:endParaRPr lang="en-US" sz="1167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всё с впечатлением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добавить, что место нравится и почему. Так открытка звучит не просто как список фактов, а как личный и запоминающийся рассказ.
</a:t>
            </a:r>
            <a:endParaRPr lang="en-US" sz="12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Открытка, письмо и email: чем они отличаются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открытка удобна для короткого тёплого сообщения из поездки, а email помогает отправить его быстрее, чем бумажная почта.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выигрывает в краткости и личном тоне, письмо — в подробности, а email — в скорости передачи.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типичных особенностей трёх форм общения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630" y="1311375"/>
            <a:ext cx="448674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хорошей структуры открытки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открытка сочетает краткие факты, личное впечатление и вежливый тон.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показывает, как открытка соединяет факты о поездке и дружелюбное обращение к адресату.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7, пример структуры открытки.
</a:t>
            </a:r>
            <a:endParaRPr lang="en-US" sz="8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открытку интересной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музея, памятника или парка помогает сразу представить, где находится автор. Такие детали делают сообщение более наглядным и связным для читателя.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visited a castle или went to a park показывают, что ребёнок не просто пишет о поездке, а рассказывает о том, что действительно делал.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сувениры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ate pizza или bought a small gift добавляют живые бытовые детали. Они делают открытку похожей на настоящее личное сообщение, а не на список фактов.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описать river, beach, tower или street. Такие простые слова расширяют текст и помогают показать, что ученик внимательно смотрит на место путешествия.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I like it here или It is interesting, открытка становится теплее. Адресат видит не только события, но и настроение автора.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страны появляется в открытке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 еде и 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открытке можно написать о местной кухне: что понравилось, какое блюдо попробовали и чем оно отличается от привычной еды дома. Такие детали сразу связывают язык с реальной жизнью и культурой страны.
</a:t>
            </a:r>
            <a:endParaRPr lang="en-US" sz="1145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может показать знаменитое здание, площадь или флаг. Когда ученик упоминает известный городской символ, текст становится точнее, а читатель лучше понимает, откуда отправлено сообщение.
</a:t>
            </a:r>
            <a:endParaRPr lang="en-US" sz="1145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открытке упоминают вывески, одежду людей или праздничное оформление улиц. Эти мелочи помогают увидеть не только место, но и его атмосферу, поэтому сообщение выглядит более живым и интересным.
</a:t>
            </a:r>
            <a:endParaRPr lang="en-US" sz="1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открытку перед отправкой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помогает убедиться, что в коротком сообщении есть все обязательные части и нет лишних ошибок.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ошибок стоит проверить перед отправкой открытки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полезно найти основные ошибки: лишнюю длину, пропуски и смешение языков. Такая самопроверка делает короткий текст аккуратным и понятным.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7, раздел о проверке и типичных ошибках.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чаще всего пишут в открытках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открытках обычно встречаются простые слова и короткие фразы, потому что на небольшом объёме нужно передать главное.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описывают место и окружающую обстановку, а затем добавляют одно личное чувство или действие.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темам из материала Unit 7.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30–50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обычно хватает для школьной открытки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удобен для короткого личного сообщения: его легко написать, прочитать и проверить, не перегружая текст лишними деталями.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7, рекомендации по объёму открытки.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как память о поездке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60447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сохраняет не только слова, но и дату, место и настроение поездки. Через время она помогает вспомнить, где был человек и что его удивило.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8725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путешествия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65442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Лицевая сторона показывает город, море, музей или другой узнаваемый вид. На обороте остаётся короткое сообщение, которое дополняет изображение и делает память более личной.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623721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текст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970428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адрес, подпись и короткий рассказ превращают открытку в небольшой памятный документ. Он хранит простой момент жизни, связанный с путешествием и общением.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728707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документ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Мини-шаблон для написания открытки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собрать короткий текст и не забыть важные части открытки.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строить текст по шагам и писать без пропусков.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7, опорные вопросы для открытки.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Unit 7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из другой страны учит писать коротко, ясно и дружелюбно. В таком сообщении важны место, дата, несколько фактов, личное впечатление и аккуратное завершение.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2026-05-30T17:50:50Z</dcterms:created>
  <dcterms:modified xsi:type="dcterms:W3CDTF">2026-05-30T17:50:50Z</dcterms:modified>
</cp:coreProperties>
</file>