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Руси конца XIII — XVII века
</a:t>
            </a:r>
            <a:endParaRPr lang="en-US" sz="279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восстановления после монгольского разорения до первых светских черт: вера, книга, искусство, быт.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 и особенности эпохи
</a:t>
            </a:r>
            <a:endParaRPr lang="en-US" sz="2947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XIII — начало XIV века запустил постепенное восстановление городов, храмов и книжной традиции после разорения 1237–1240 годов. В XIV–XV веках усилились Москва и монастырские центры, крепло летописание. В XVI–XVII веках централизация государства ускорила печать, архитектурные новшества и светские формы культуры, а также усилила европейские влияния.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как основа культурного единства
</a:t>
            </a:r>
            <a:endParaRPr lang="en-US" sz="263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задавала ритм жизни: календарь праздников, нормы поведения и представления о законной власти. Через проповедь и богослужение она укрепляла общее культурное поле, понятное разным землям.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соединяли религиозные задачи с образованием и хозяйственной практикой. Там переписывали книги, учили грамоте и сохраняли историческую память, формируя собственную «школу культуры» при каждом книжном деле.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особой роли Москвы, часто связываемая с образом «Третьего Рима», усиливала связь религии и государственности. Так формировалась общерусская идентичность: прошлое осмыслялось как опора для будущего устройства.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мастерская в стенах Троицы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Троице-Сергиев монастырь удерживал рукописную традицию и поддерживал устойчивую культуру переписывания. Здесь работали книжники и иконописцы, а библиотечные собрания превращали религиозную жизнь в систематическое знание.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Кирилло-Белозерский: образованность как часть 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Кирилло-Белозерский монастырь известен тем, что сохранял рукописи и развивал книжные навыки. Его книжные центры объединяли переписчиков, мастеров декоративного письма и тех, кто отвечал за хранение и систематизацию текстов.
</a:t>
            </a:r>
            <a:endParaRPr lang="en-US" sz="1225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Соловки: ученость, архив и ремесло художника
</a:t>
            </a:r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Соловецкий монастырь соединял духовную миссию с трудом по созданию и сохранению книг. Важную роль играли мастера, обеспечивавшие и грамотность, и художественную сторону: от письменных форм до оформления, поддерживающего культовые традиции.
</a:t>
            </a:r>
            <a:endParaRPr lang="en-US" sz="1276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книги, образования и искусства
</a:t>
            </a:r>
            <a:endParaRPr lang="en-US" sz="23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каменного храмового строительства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растёт внимание к декоративным решениям: храмы становятся богаче по силуэту и выразительности.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поступательный рост не только размеров, но и художественной сложности: архитектура всё чаще работает как «визитная карточка» региона и власти.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 векам (XIV–XVII) из содержания слайда-описания; точные количественные метрики не приведены.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центры и стили Руси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Владимиро-Суздаль: белокаменная пластика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Владимиро-Суздальской земли жила в белокаменном зодчестве и декоративной скульптуре. Орнамент и работа с фактурой помогали передавать торжественность даже в вариациях разных эпох.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монументальный стиль и престиж власти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складывался стиль, связанный с государственным престижем и масштабным строительством, включая кремлёвские ансамбли. Монументальность подчеркивала идею центра, объединяющего земли и культурную традицию.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Псков: строгая практичность форм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Псков выделялись лаконичностью и «сухой» выразительностью. Там ценили функциональность и строгий ритм объёмов, а художественная задача решалась без чрезмерной декоративной перегрузки.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века: шатры, узорочье и многоярусность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в разных землях распространяются шатровые храмы, появляется узорочье и усложняются силуэты многоярусных композиций. Так архитектура становилась более зрелищной и разнообразной.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духовный образ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как «язык» православной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оставалась главным видом живописи и важнейшей частью православной культуры. Через образ, цвет и композицию она передавала не только сюжет, но и духовное переживание, делая веру наглядной.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художественные манеры и разные состояния души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Феофан Грек привнёс драматизм и напряжённость письма, подчёркивая внутреннюю силу. Андрей Рублёв создал картину гармонии и мягкого света, а Дионисий развил изящную, вытянутую и торжественную стилистику.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Книжность, летописи и историческая память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фиксировали не «абстрактные» события, а повседневную политику и крупные переломы: усобицы, войны, строительство храмов и церковные решения. Благодаря этому история становилась цепочкой наблюдаемых причин.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 веках формировались крупные общерусские своды. В их числе — Никоновская летопись и «Степенная книга царского родословия», где прошлое связывали с идеей преемственности и легитимности власти.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укрепляла представление о единой истории земли Русской и о значимости прошлого для настоящего. Тексты помогали воспринимать государство и общество как продолжение общего пути, а не случайность.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6788" y="1406675"/>
            <a:ext cx="246517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памятники эпохи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произведения, их темы и роль в формировании духовной, политической и бытовой картины мира.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работала одновременно в нескольких режимах: поддерживала веру, объясняла власть и формировала повседневные нормы. Это усиливало связь между личной жизнью и большой историей.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слайда-описания; точные даты создания в исходном материале не указаны.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рукописи к печатной книге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процесса: от монастырской традиции к Московскому печатному двору и изданию «Апостола» (1564).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Федоров и Петр Мстиславец первыми в России выпустили датированные печатные книги. Печать делала тексты точнее и единообразнее, а книги — более доступными для духовенства, служилых людей и горожан.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1564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«Апостола» 1564 года закрепило печатную книгу как новый стандарт книжной культуры и ускорило ее распространение.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издании «Апостола» 1564 года в датированных печатных памятниках русской книжности (обобщенно по школьным учебным курсам и справочным изданиям по истории книги).
</a:t>
            </a:r>
            <a:endParaRPr lang="en-US" sz="7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городской среды в XVI–XVII веках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каменных палат и приказных зданий, расширение посадов и рост торговых рядов усиливали роль городов как центров ремесла и управления.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показатели показывают общую тенденцию: от города как укрепленной крепости — к более разветвленному административному и хозяйственному центру, особенно заметному в Москве.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сведения о градостроительных изменениях XVI–XVII веков по историко-архитектурным описаниям (точные сопоставимые количественные данные по каждому городу не стандартизированы).
</a:t>
            </a:r>
            <a:endParaRPr lang="en-US" sz="9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дом и «тепло очага»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повседневности — деревянная изба с печью как центром тепла. Внутри стояли лавки, размещали утварь и хранили припасы в сундуках. На картинке легко показать, как пространство дома организовывалось вокруг хозяйственных задач.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льна и шерсти — и «праздничная разница»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одежды шилась из льна и шерсти: это материалы, близкие к повседневной работе и быту. У знати появлялись дорогие ткани, меха, украшения и яркие отделки. Контраст позволяет наглядно показать различия сословий.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Прялка, посуда и детали городского ремесла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эпохи включает прялку, разнообразную посуду из глины и дерева, а также элементы костюма крестьян и бояр. В городском быту заметны следы ремесленного труда и обмена вещами. Такой набор помогает «оживить» контекст повседневности на слайде.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Быт, одежда и предметный мир: три зарисовки для иллюстраций
</a:t>
            </a:r>
            <a:endParaRPr lang="en-US" sz="26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 и зрелищная культура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главной опорой музыкальной жизни оставалось церковное пение, прежде всего знаменный распев, задававший и темп, и смысл исполнения.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усилились светские формы досуга: школьные представления, придворные спектакли и новые виды зрелищ, связанные с организацией праздников при дворе.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показывают, что культурное пространство постепенно выходило за пределы одной лишь храмовой традиции и вовлекало более широкую аудиторию.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раскол и его культурные последствия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 века: реформы Никона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 Никон предложил корректировки в церковной практике. Обновления затронули богослужебные книги и представления о правильности обрядов.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раскола и старообрядчество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углубился: противники реформ образовали старообрядчество. Конфликт стал не только церковным, но и культурным — вокруг норм веры и традиции.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напряжение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усилил противоречия между «точностью обряда» и стремлением к изменениям. Это сказалось на культурной жизни, включая книжность и иконописные нормы.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центры культуры Руси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укрепляли собственные «профили» культурной работы: от книжности и храмового строительства — до оборонного зодчества и монастырской учености.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при общем православном основании культура развивалась многообразно, а не по единому шаблону, и это усиливало общую связность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исторические характеристики культурных центров XVI–XVII веков (Москва, Новгород, Псков, Ярославль и Кострома, Соловки) по курсам истории культуры. Значения — условная шкала, отражающая соотношение направлений, а не точную статистику.
</a:t>
            </a:r>
            <a:endParaRPr lang="en-US" sz="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40" y="1531950"/>
            <a:ext cx="161962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новшеств эпохи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и исследованиям по истории русской культуры конца XIII—XVII веков.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традиция и обновление сосуществовали: в одних сферах менялась форма, в других сохранялась смысловая основа.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сферах видно общее ядро преемственности, но новшества меняли скорость распространения знаний, степень публичности культурных практик и визуальный язык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государственное строительство
</a:t>
            </a:r>
            <a:endParaRPr lang="en-US" sz="283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процессы поддерживали централизацию государства через общие святыни и единую систему символов, понятных разным землям.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летописи и общерусские книжные своды связывали регионы общей памятью, делая прошлое «опорой» для современного порядка.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Кремля, иконопись и печатная книга формировали образ Москвы как политического и духовного центра, куда стягивалась страна.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культура не только отражала изменения, но и работала как механизм объединения: формировала пространство власти и единую «карту смысла».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для последующей истории
</a:t>
            </a:r>
            <a:endParaRPr lang="en-US" sz="285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 века оформились основы общерусской художественной традиции и книжной культуры, а также более связное историческое самосознание.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нарастали противоречия между традицией и обновлением: они проявлялись в церковной жизни, архитектуре, повседневных практиках и мировоззрении.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Накопленный опыт культурного выбора подготовил почву для реформ следующего этапа — прежде всего тех, которые ассоциируются с преобразованиями эпохи Петра I.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культурного пространства Руси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Руси конца XIII—XVII веков прошло путь от сохранения традиций после разорения к более сложной и единой системе культуры: православие, монастыри, летописи, иконопись, архитектура, книгопечатание и бытовая традиция создали основу для перемен XVIII 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2026-05-12T22:13:24Z</dcterms:created>
  <dcterms:modified xsi:type="dcterms:W3CDTF">2026-05-12T22:13:24Z</dcterms:modified>
</cp:coreProperties>
</file>