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музыкальная речь?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без слов: слушай её настроение и характер.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вокруг нас каждый день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её в песнях, маршах, танцах, колыбельных и мультфильмах. Музыка живёт дома, в школе, в театре, в кино и на концерте, помогая сразу почувствовать радость, спокойствие, тревогу или смелость.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446" y="2233468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489" y="2223546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06139" y="2239955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56667" y="2263565"/>
            <a:ext cx="633600" cy="50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59871" y="2239955"/>
            <a:ext cx="623363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музыкальная речь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соединяет звуки в понятную музыкальную мысль. Она может быть плавной или скачущей, короткой или длинной, и именно по ней мы чаще всего узнаём песню с первых нот.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звукам двигаться во времени. Он чередует короткие и длинные звуки, делает музыку ровной, торжественной или лёгкой, как весёлые шаги по дорожке.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идёт музыка. Быстрый темп будит желание двигаться, а медленный помогает представить покой, мечту или тихое укачивание перед сном.
</a:t>
            </a:r>
            <a:endParaRPr lang="en-US" sz="1544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рассказывает, где музыка звучит тихо, а где громко. Благодаря этому она становится похожей на живой разговор: то шепчет, то уверенно звучит во весь голос.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это окраска звука, по которой можно узнать голос или инструмент. У каждого тембра свой характер, поэтому одна и та же нота на скрипке и барабане звучит совсем по-разному.
</a:t>
            </a:r>
            <a:endParaRPr lang="en-US" sz="15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главная мысль музыки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похожа на музыкальную фразу. Она может быть спокойной, весёлой, высокой или низкой, но всегда соединяет звуки в цельную и понятную мысль.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 запоминают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мелодия чаще всего остаётся в памяти первой. По нескольким нотам мы узнаём знакомую песню или пьесу, как по улыбке узнаём друга.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музыкальные шаги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чередуются короткие и длинные звуки. Он словно ведёт музыку по дорожке, не давая ей споткнуться и сбиться с шага.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марше ритм звучит уверенно и собранно, в танце — легко и подвижно, а в колыбельной — мягко и спокойно, почти как качание колыбели.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прислушаться к ритму, можно почувствовать характер музыки ещё до того, как поймёшь её слова или название.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громкость в музыке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быстро или медленно движется музыка. Быстрые звуки часто вызывают ощущение игры, праздника и бега, а медленные — тишины, мечты и спокойного покачивания.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помогает музыке звучать по-разному: тихо, будто она шепчет, или громко, как если бы хотела всех позвать. Изменение громкости делает музыкальную речь живой и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средств помогают музыке говорить без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грамота: мелодия, ритм, темп, динамика, тембр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них слушатель узнаёт характер звучания и понимает музыкальный образ.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настроение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отдельных звуков рождается понятный музыкальный образ.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и обычная речь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обычной речи и музыки есть много общего: интонация, паузы, ударение и дыхание. Поэтому голос может звучать ласково, строго, радостно или удивлённо.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разговариваем, смысл передаёт не только слово, но и то, как оно сказано. Музыка делает то же самое — она умеет «говорить» своим звучанием без букв и предложений.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слушать, можно заметить: и речь, и музыка умеют задавать вопрос, радоваться, успокаивать и даже немного шутить.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начинают петь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текст рассказывает, о чём идёт речь, а музыка помогает почувствовать это сердцем. Одна и та же песня может стать нежной или бодрой, если изменятся мелодия и темп. Тогда слова звучат совсем по-новому, будто переоделись в другой костюм.
</a:t>
            </a:r>
            <a:endParaRPr lang="en-US" sz="1264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подсказывает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в песне простые, но музыка делает их особенно яркими. Тихая мелодия может превратить обычную строчку в мечтательную историю, а звонкий ритм — в весёлый праздник. Так слушатель не только понимает смысл, но и чувствует его.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песня — несколько характеров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можно исполнить по-разному: ласково, весело или задумчиво. Если изменить громкость, темп и интонацию, знакомые слова зазвучат иначе. Поэтому песня похожа на маленького артиста: она умеет менять настроение, не меняя своих слов.
</a:t>
            </a:r>
            <a:endParaRPr lang="en-US" sz="124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соединяет слова и музыку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238" y="21050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5389" y="2135380"/>
            <a:ext cx="616800" cy="49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988" y="210505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тоже умеют «говорить»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звучит чётко, резко и очень уверенно. Он помогает музыке собраться, выделить ритм и будто сказать: «Внимание, сейчас начинается важный момент!»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поёт длинно и плавно, словно тянет тонкую нить звука. Её мягкий голос подходит для нежных, мечтательных и очень выразительных мелодий.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умеет быть разным: тихим, как шёпот, и громким, как радостный звон. Оно легко передаёт и спокойствие, и весёлое движение, и маленькую музыкальную историю.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 и их характер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звучит собранно и шаг за шагом ведёт вперёд. Его ритм помогает идти ровно, поэтому такая музыка часто кажется уверенной и торжественной.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 легко узнаётся по плавному кружению мелодии. Он звучит мягко и красиво, будто музыка делает лёгкий поклон и приглашает танцевать.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обычно тихая, спокойная и ласковая. В ней мало резких звуков, зато много нежности, поэтому она помогает успокоиться и заснуть.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свой «характер», как у человека. По звучанию можно догадаться, для чего нужна музыка: для шага, танца, сна или праздника.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музыке стать узнаваемой, как любимая дорожка в парке. Если мелодия или ритм возвращаются снова, слух быстрее запоминает их и ждёт продолжения.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повторяющийся припев собирает всю музыку в одно целое. В пьесах повтор может подчеркнуть важную мысль и сделать звучание ясным, красивым и очень прочным.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музыке помогают запомнить мысль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— тоже часть музыкальной 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фраза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 мысль и ведёт слушателя вперёд. Звуки уже создают настроение, но история ещё продолжается.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пауза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мгновение замолкает. Эта тишина помогает звуку «подышать» и делает ожидание особенно заметным.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звучания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паузы музыка возвращается ярче и понятнее. Слушатель лучше чувствует, где закончилась одна мысль и началась другая.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музыкальную речь внимательно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определить настроение музыки: она весёлая, спокойная, тревожная или торжественная. Это первый ключ к тому, что хочет сказать произведение.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повторяющиеся мелодии и ритмы. Если они возвращаются, значит, композитор хочет, чтобы ты их запомнил и узнал важную мысль.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послушай, где звук становится громче или тише. Такие изменения похожи на подсказки: музыка то приближается, то уходит, то шепчет, то звучит смелее.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забудь следить за темпом: музыка может идти быстро или медленно. Когда темп меняется, меняется и её характер, словно у истории появляется новый поворот.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6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образ
</a:t>
            </a:r>
            <a:pPr algn="l" indent="0" marL="0">
              <a:lnSpc>
                <a:spcPct val="80000"/>
              </a:lnSpc>
              <a:buNone/>
            </a:pPr>
            <a:r>
              <a:rPr lang="en-US" sz="276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отдельных музыкальных средств появляется образ, который слушатель узнаёт без слов.
</a:t>
            </a:r>
            <a:endParaRPr lang="en-US" sz="2767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в мультфильмах и сказках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мультфильме помогает сразу понять, кто перед нами: смелый герой, смешной проказник или осторожный зверёк. Без слов она подсказывает характер и настроение персонажа.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звучат быстрые или низкие звуки, зритель чувствует погоню, тревогу или важный поворот сюжета. Музыка словно заранее нажимает кнопочку: «Сейчас будет интересно!»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музыкальная речь важна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тренирует слух и внимание. Когда мы слушаем её внимательно, мы учимся замечать, как меняются звуки, и лучше различаем оттенки звучания.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воображение. Один и тот же мотив может напомнить дождь, ветер, сказочный лес или праздничный танец — всё зависит от того, как он звучит.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помогает людям понимать чувства друг друга. Даже без слов можно услышать радость, грусть, смелость или нежность, и это очень по-человечески.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музыкальной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строится из мелодии, ритма, темпа, громкости, тембра и пауз. Все эти элементы работают вместе, как дружная команда на сцене.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передавать настроение без слов. Музыка может быть весёлой, спокойной, тревожной или мечтательной, и слушатель это сразу чувствует.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инструментов и голоса помогает создавать образы. Благодаря этому в музыке можно услышать дождь, шаги, праздник, сказку или даже маленькое приключение.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внимательно, музыка раскрывает почти целую историю. Она не говорит обычными словами, зато рассказывает ярко, красиво и очень выразительно.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с нами сердцем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речь помогает звукам становиться понятными и живыми. Чем внимательнее мы слушаем, тем лучше слышим настроение, характер и маленькие истории, спрятанные в музыке.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2026-05-24T18:16:40Z</dcterms:created>
  <dcterms:modified xsi:type="dcterms:W3CDTF">2026-05-24T18:16:40Z</dcterms:modified>
</cp:coreProperties>
</file>