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Расы человека: биологическое разнообразие и единство человечества
</a:t>
            </a:r>
            <a:endParaRPr lang="en-US" sz="2037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различия людей — результат истории вида Homo sapiens.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419" y="701100"/>
            <a:ext cx="3813112" cy="37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внешности к научному объяснению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расы возникло в XVIII веке, когда людей пытались делить по заметным внешним признакам. Сегодня биология объясняет эти различия наследственностью, адаптацией и смешением популяций, а не разделением человечества на отдельные виды.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признаки, по которым раньше выделяли расы
</a:t>
            </a:r>
            <a:endParaRPr lang="en-US" sz="1788" dirty="0"/>
          </a:p>
        </p:txBody>
      </p:sp>
      <p:sp>
        <p:nvSpPr>
          <p:cNvPr id="10" name="Text 2"/>
          <p:cNvSpPr txBox="1"/>
          <p:nvPr/>
        </p:nvSpPr>
        <p:spPr>
          <a:xfrm>
            <a:off x="2269275" y="1010450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Оттенок кожи заметно различается между регионами и зависит от наследственных особенностей. Этот признак оказался самым наглядным для ранних классификаций, хотя он изменяется постепенно и не образует строгих границ.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2269275" y="1778746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 их 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структура волос — прямые, волнистые или курчавые — тоже часто использовались для сравнения. Эти различия связаны с наследственностью и долго сохраняются в популяциях, живших в разных условиях.
</a:t>
            </a:r>
            <a:endParaRPr lang="en-US" sz="1131" dirty="0"/>
          </a:p>
        </p:txBody>
      </p:sp>
      <p:sp>
        <p:nvSpPr>
          <p:cNvPr id="12" name="Text 4"/>
          <p:cNvSpPr txBox="1"/>
          <p:nvPr/>
        </p:nvSpPr>
        <p:spPr>
          <a:xfrm>
            <a:off x="2269275" y="2547021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лица
</a:t>
            </a:r>
            <a:pPr algn="l" indent="0" marL="0">
              <a:lnSpc>
                <a:spcPct val="115000"/>
              </a:lnSpc>
              <a:buNone/>
            </a:pPr>
            <a:r>
              <a:rPr lang="en-US" sz="6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глаз, форма носа и губ раньше считались важными внешними признаками. Они различаются между людьми, но распределяются не резко, а плавно, поэтому не подходят для жесткого деления человечества.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2269275" y="331527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черепа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черепа и пропорции тела также включались в старые схемы описания рас. Однако такие признаки меняются постепенно и зависят от многих факторов, включая историю населения и смешение групп.
</a:t>
            </a:r>
            <a:endParaRPr lang="en-US" sz="1222" dirty="0"/>
          </a:p>
        </p:txBody>
      </p:sp>
      <p:sp>
        <p:nvSpPr>
          <p:cNvPr id="14" name="Text 6"/>
          <p:cNvSpPr txBox="1"/>
          <p:nvPr/>
        </p:nvSpPr>
        <p:spPr>
          <a:xfrm>
            <a:off x="2269275" y="408352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внешних признаков не отделяют людей резкими линиями. Между соседними регионами изменения идут постепенно, поэтому одни и те же черты встречаются в разных сочетаниях.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деление на крупные расовые группы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привычные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биологии часто называют европеоидную, монголоидную и негроидную группы. Это удобная историческая схема для знакомства с внешним разнообразием людей, а не строгая природная классификация. Она помогает сравнивать признаки, не утверждая наличие отдельных биологических видов.
</a:t>
            </a:r>
            <a:endParaRPr lang="en-US" sz="155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жестких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признаками происходят постепенно, поэтому на карте мира нельзя провести точные линии между группами. Во многих регионах живут люди смешанного происхождения, у которых сочетаются признаки разных популяций. Это хорошо видно на примерах реальных семей и целых народов.
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 кожи отличается у людей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ультрафиолет, тем важнее защита кожи. Более темная кожа содержит больше меланина и лучше ослабляет вредное действие солнечных лучей.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ярким солнцем и высокой освещенностью темная кожа снижает риск повреждения клеток ультрафиолетом. Это пример полезного наследственного признака.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меланина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 — пигмент, который определяет оттенок кожи. Он выполняет защитную функцию и помогает организму приспосабливаться к разной интенсивности солнечного света.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широтах светлая кожа позволяет эффективнее использовать слабое солнечное освещение для образования витамина D. Поэтому оттенок кожи связан с условиями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школьного курса биологии; значения условные, 2025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внешних признаков с условиями среды
</a:t>
            </a:r>
            <a:endParaRPr lang="en-US" sz="226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«лучшие» и «худшие» признаки, а разные способы приспособления к климату и освещению.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связаны с разными условиями жизни и менялись постепенно, а не как строгие границы между людьми.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формировались различия у людей на Земле
</a:t>
            </a:r>
            <a:endParaRPr lang="en-US" sz="2297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200–300 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представители Homo sapiens появились в Африке. Именно там сформировалась исходная популяция, от которой происходят все современные люди.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по материкам
</a:t>
            </a:r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заселили Европу, Азию, Австралию и Америку. Группы населения оказались в разных природных условиях и постепенно адаптировались к ним.
</a:t>
            </a:r>
            <a:endParaRPr lang="en-US" sz="1025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 отбор
</a:t>
            </a:r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проживание в разном климате меняло частоту наследственных признаков. Одни черты закреплялись чаще, если оказывались полезными в местной среде.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обмен между территориями и браки между людьми из разных регионов приводили к новым сочетаниям признаков. Поэтому современное разнообразие очень велико.
</a:t>
            </a:r>
            <a:endParaRPr lang="en-US" sz="9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внешние признаки могут быть связаны с условиями среды и историей популяций.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учебных примеров
</a:t>
            </a:r>
            <a:endParaRPr lang="en-US" sz="792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человека и их возможная роль
</a:t>
            </a:r>
            <a:endParaRPr lang="en-US" sz="273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может встречаться у разных народов по-разному; его распространение связано с наследственностью и условиями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2" y="701100"/>
            <a:ext cx="381221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популяций и разнообразие в семьях
</a:t>
            </a:r>
            <a:endParaRPr lang="en-US" sz="164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 протяжении истории переселялись, торговали и создавали семьи в новых местах. Поэтому признаки разных регионов часто соединялись в одном роду.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получает набор наследственных особенностей от обоих родителей. Из-за этого внешность может сочетать черты, характерные для разных географических групп.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внутри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 близких родственников могут отличаться оттенок кожи, цвет глаз, рост и форма волос. Это показывает, насколько разнообразны варианты наследования.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популяций не отменяет общего происхождения людей. Оно лишь увеличивает разнообразие внешности, которое мы видим в современном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внешнего разнообразия человека
</a:t>
            </a:r>
            <a:endParaRPr lang="en-US" sz="188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историю расселения Homo sapiens и изменение частоты наследственных признаков.
</a:t>
            </a:r>
            <a:endParaRPr lang="en-US" sz="9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Homo sapiens объединяет всех современных людей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подтверждает: внешние различия не делят человечество на отдельные биологические группы.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 генетические данные о происхождении и единстве Homo sapiens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данным антропологии и биологии человека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расовые признаки не образуют четких границ
</a:t>
            </a:r>
            <a:endParaRPr lang="en-US" sz="195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только одна из многих непрерывных линий изменчивости: реальные признаки человека перекрываются и не образуют строгих природных барьеров.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признаков идет плавно, поэтому разделение людей на полностью отдельные группы биологически условно.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ошибки в изучении рас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«раса» вошел в научный оборот вместе с описаниями народов и попытками делить людей по внешним признакам.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Расовые идеи часто использовали для оправдания колониализма, сегрегации и неравенства, хотя такие выводы не были научно обоснованы.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гуманитарные науки отвергают представление о превосходстве людей по внешности или происхождению и подчеркивают равную ценность каждого.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как социальная и моральная проблема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различие превращают в повод для обиды
</a:t>
            </a:r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классе один ученик высмеивает другого из-за внешности и происхождения. Но именно такие слова разрушают доверие, мешают дружбе и создают атмосферу, в которой человеку трудно чувствовать себя в безопасности и уважении.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равенство видно в 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спортивной площадке, в кружке или в проектной группе дети разных семей работают вместе и помогают друг другу. Общая цель объединяет сильнее, чем внешние различия, а уважительное общение делает коллектив спокойнее и дружелюбнее.
</a:t>
            </a:r>
            <a:endParaRPr lang="en-US" sz="13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людей есть общая биологическая основа, а внешние признаки изменяются по-разному и зависят не только от наследственности, но и от условий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 человека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различное у всех людей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люди одинаковы по основным признакам вида, а внешние отличия не отменяют их общего происхождения и биологического равенства.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карта по антропогеографическим наблюдениям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распределение признаков человека
</a:t>
            </a:r>
            <a:endParaRPr lang="en-US" sz="231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признаков зависит от истории расселения, миграций и смешения популяций. В городах картина особенно разнообразна.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экватору, тем чаще встречается более темная кожа; в высоких широтах чаще светлая, но внутри регионов много вариантов.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22" y="4118196"/>
            <a:ext cx="583538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тему рас на уроках биологии
</a:t>
            </a:r>
            <a:endParaRPr lang="en-US" sz="2559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Отделять факт от 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понимать, где научное объяснение основано на данных, а где звучит лишь стереотип или предубеждение, не имеющее доказательств.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 соединяет биологию с географией, историей и обществознанием, потому что внешность людей связана и с природой, и с историей расселения.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многонациональном 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разнообразии людей учат уважению, помогают лучше общаться и понимать, почему в одном коллективе могут быть разные традиции и внешние особенности.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истории человечества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расселялся Homo sapiens, как возникало разнообразие признаков и почему человечество всегда оставалось единым видом.
</a:t>
            </a:r>
            <a:endParaRPr lang="en-US" sz="13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всех людей независимо от внешности
</a:t>
            </a:r>
            <a:endParaRPr lang="en-US" sz="1917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400" y="20822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биологическая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люди принадлежат к виду Homo sapiens и имеют одинаковые основные органы и системы. Это означает общее происхождение и сходные жизненные потребности.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5498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учиться и создавать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может говорить, думать, учиться, строить отношения и создавать культуру. Эти качества не зависят от цвета кожи или формы волос.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2956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жизни, а не 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семья, традиции и образ жизни делают людей непохожими друг на друга. Но внешние различия не делают никого лучше или хуже.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изменилось научное понимание человеческих различий: от жестких схем к идее плавной изменчивости и единства вида.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 и современная антропология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старого и современного подхода к расам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рассматривает различия людей как результат адаптации и смешения популяций, а не как основание для иерархии.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разнообразие людей и единство вида Homo sapiens
</a:t>
            </a:r>
            <a:endParaRPr lang="en-US" sz="2531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внешности сформировались в ходе расселения, адаптации и смешения популяций. Но все люди принадлежат к одному виду, обладают равной ценностью и заслуживают уважения.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2026-06-01T12:58:12Z</dcterms:created>
  <dcterms:modified xsi:type="dcterms:W3CDTF">2026-06-01T12:58:12Z</dcterms:modified>
</cp:coreProperties>
</file>