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слова на слоги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слышать слоги, находить ударение и читать слова увереннее.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делить слова на слоги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читать по частям, не терять буквы и легче переносить слова. В первом классе такой навык становится прочной основой для грамотного чтения и письма.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маленькая часть слова, которую удобно произнести одним выдохом. В каждом слоге обязательно есть гласный звук, без него слог не образуется.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помогают строить слог рядом с гласным: ма, ко, ли, ра. Они как будто держатся за гласный и помогают слову звучать цельно.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 слове столько слогов, сколько в нём гласных звуков. Поэтому сначала слушают и находят гласные, а потом уже делят слово на части.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делает слог заметным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начинается с 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слышен гласный, именно он делает слог заметным. В слове у-чи-тель три гласных, поэтому и слогов три. Цветная схема сразу покажет, где начинается каждая часть слова.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слоги помогает слух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мо-ре два гласных звука — значит, два слога. Если выделить гласные разным цветом, ребёнку легче увидеть, что каждый слог держится на своём гласном, будто на маленькой опоре.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слово на слоги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простом школьном алгоритме: сначала слышим гласные, затем делим слово по ним.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950" y="1798083"/>
            <a:ext cx="249900" cy="2221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гласный звук: ма, но, ру. Его легко произнести плавно, и он словно открыт для следующего звука.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согласный звук: дом, лес, мост. Такой слог как будто закрывается на последний звук и звучит короче.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бывают открытыми и закрытыми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слогов в слове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один гласный звук, то и слог обычно один. Такие слова читаются быстро, почти без остановок, как короткий шаг.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двусложных словах слышно два гласных: зи-ма, ро-за. Ребёнок может хлопнуть два раза, чтобы почувствовать каждую часть слова.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трёхсложных словах гласных уже три: ма-ли-на, о-се-нью. Чем длиннее слово, тем полезнее считать слоги по порядку, не спеша.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удобно читать по частям. Так легче не сбиться, не проглотить звук и уверенно дойти до конца слова.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показывает, какой слог звучит особенно ясно. Оно помогает услышать слово чётче и не перепутать его части.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 слове произносится сильнее остальных и становится ударным.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слог звучит тише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слог произносится слабее и короче, поэтому его труднее расслышать. В слове трава первый слог безударный, а второй звучит сильнее.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весна тоже есть слабый первый слог. Именно в таких местах дети чаще ошибаются, потому что звук слышится не так отчётливо.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проговаривать слово медленно, безударный слог становится заметнее. Тогда легче услышать, где звук звучит тихо, а где — особенно ясно.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ударный слог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протяжно, будто растягиваешь его на ниточке. Один слог обязательно прозвучит громче и чётче остальных — это и есть ударный.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это на словах ко-ро-ва, зве-зда, бу-ма-га. Когда голос выделяет один слог, его легко услышать, а потом уже правильно прочитать всё слово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и безударный гласные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ударном слоге гласный звучит ясно и отчётливо, поэтому слово легче услышать и прочитать: дом, луг, шары.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безударном слоге гласный произносится тише, короче и может звучать не совсем так, как под ударением: вода, трава, леса.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ударение, нам проще понять, какой слог в слове самый сильный и где нужно быть особенно внимательным при письме.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часто подсказывает, какую букву выбрать в слове, а безударный гласный лучше проверять по родственным словам.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проверочное слово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 с безударным гласным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звук слышится неясно. Это помогает понять, какой гласный требует проверки и почему слово нельзя писать наугад.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написание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проверочном слове гласный слышится лучше, и по нему легче выбрать букву в исходном слове без лишних сомнений.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родственное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такое же или близкое по смыслу слово, где нужный слог становится ударным: вода — воды, трава — травы.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словах всё просто: слог только один, поэтому его не нужно искать или сравнивать с другими. Это удобно для первых упражнений.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о слоге: один гласный образует один слог.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и он сразу самый сильный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двумя и тремя слогами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трёхсложных словах гласных уже три: ма-ли-на, о-се-нью. Чем больше слогов, тем важнее произносить слово по порядку.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письме длинное слово удобнее разбирать по частям, чтобы не перепутать его кусочки и не потерять ни один гласный.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двусложных словах слышно два гласных звука, поэтому слово делится на две части: зи-ма, ро-за. Это помогает читать не торопясь.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слова делятся почти сразу: ма-ма, ру-ка, друг. Их легко произносить по слогам, будто слова сами подсказывают ритм.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длинных словах слоги выстраиваются цепочкой: а-ка-де-ми-я, во-ро-бей, апель-син. Тут помогает «лесенка» или поезд: каждый вагон — один слог.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путают первоклассники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не все 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пропускают один гласный звук и из-за этого неверно делят слово на слоги. Медленное произношение помогает услышать каждый гласный по очереди.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о мягком знаке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образует слог, но может мешать при чтении и письме. В словах семья и яблоко нужно внимательно смотреть на каждую букву.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находят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поставлено не туда, слово разбирают неверно. В словах ёжик, поезд и чайник важно проговорить их спокойно и без спешки.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Слушают слово слишком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речь скрывает слоги и звуки. Если произносить слово медленно, легче заметить нужный слог и не перепутать буквы.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по слогам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ученику не пропустить гласные и спокойно найти ударный слог.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на слоги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 слогам помогают почувствовать ритм слова. Ребёнок слышит каждый слог отдельно и быстрее понимает, как слово делится на части.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 каждый слог и фишки под гласные делают упражнение наглядным. Слова машина, конфета и облако легко разбирать прямо в движении.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ударный слог» учит слушать, какой слог звучит сильнее. Так чтение становится внимательнее, а запоминание — увереннее.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запоминания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слове гласных, столько и слогов. Это самое удобное правило для первых шагов, потому что оно работает почти всегда и легко запоминается.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слог в слове произносится сильнее — это ударный слог. Остальные звучат слабее, но тоже важны: без них слово не будет полным.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слова по частям, становится легче не спешить, не путать буквы и уверенно проверять написание даже в длинных словах.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ударение помогают читать без ошибок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находить гласные, считать слоги и слушать ударение, слово сразу становится понятнее. Это простой и полезный способ читать, писать и не теряться даже в длинных словах.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2026-05-21T16:42:30Z</dcterms:created>
  <dcterms:modified xsi:type="dcterms:W3CDTF">2026-05-21T16:42:30Z</dcterms:modified>
</cp:coreProperties>
</file>