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словосочетания и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чем слово, словосочетание и предложение отличаются друг от друга.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важно быстро отличать слово, словосочетание и предложение: от этого зависит смысл, запись и знаки препинания.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язык точнее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— это одна языковая единица. Оно может называть предмет, например книгу или дом, а также действие или признак.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слово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нет законченной мысли, поэтому оно само по себе не сообщает целое сообщение. Оно лишь называет что-то или отвечает на вопрос.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одно слово может быть ответом, но от этого оно не становится предложением. Для предложения нужно больше, чем просто название.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состоит как минимум из двух слов. Одно слово в нём главное, а другое уточняет его значение, делая речь точнее и выразительнее.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словосочетания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сочетание слов связано по смыслу, но не выражает законченную мысль и не имеет грамматической основы. Поэтому это ещё не предложение.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отличать слово, словосочетание и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проверки помогает быстро определить, что записано в тетради: одно слово, сочетание слов или целое сообщение.
</a:t>
            </a:r>
            <a:endParaRPr lang="en-US" sz="274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даёт общее название предмету, действию или признаку: цветок, машина, дерево. Оно только называет, но не уточняет.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 и смысл словосочетания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добавляет детали: красный цветок, машина с колёсами, высокое дерево. Из-за этого описание становится точнее и яснее.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слов в сочетании, тем богаче смысл, но это всё ещё не полная мысль. Словосочетание помогает, а не сообщает целиком.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словосочетании одно слово главное, а другое зависимое. Например, в паре свежий хлеб главным словом является хлеб, а зависимым — свежий.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и зависимое слово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 поясняет главное и связано с ним по смыслу и форме. В паре читать книгу главным словом будет читать, а зависимым — книгу.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всегда выражает законченную мысль. Оно может сообщать что-то, спрашивать, просить или выражать сильное чувство.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предложение отличается от словосочетания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есть особая интонация и знак в конце: точка, вопросительный или восклицательный знак. Это помогает увидеть границу сообщения.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такой законченности не имеет. Весна — это слово, красивая весна — словосочетание, а Наступила весна. — уже предложение.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предложения есть грамматическая основа — подлежащее и сказуемое. Например: Птицы прилетели. Именно она помогает распознать предложение.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предложения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отвечает на вопросы кто? или что?, а сказуемое показывает действие, состояние или событие. Вместе они строят сообщение.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словосочетания грамматической основы нет. Это самый надёжный признак: если основы нет, значит перед нами не предложение.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может звучать как ответ: Да. Нет. Дом. Но само по себе оно не всегда сообщает законченную мысль.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одно слово не всегда является предложением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предложения важны смысл, интонация и связь слов. Без сообщения о чём-то слово остаётся просто словом, а не предложением.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 в разговоре ещё не делает слово предложением. Нужно, чтобы в нём было настоящее сообщение, а не только название.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при разборе важно смотреть не только на длину записи, но и на её смысл. Тут язык любит внимательных detectives — почти как в игре!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есть просто слово: оно только называет предмет, признак или действие. Когда рядом появляется ещё одно слово, смысл становится точнее, как будто картинка получает детали.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ступеньки смысла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предложение уже сообщает законченную мысль. В нём слова работают вместе, и мы сразу понимаем, о чём идёт речь, будто фраза сама «дошла до финиша».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проверки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быстро отличить слово, словосочетание и предложение по количеству слов, смыслу и грамматической основе.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 в словосочетании задаёт вопрос зависимому: книга какая? интересная; читать как? выразительно. Так видно, кто кого уточняет.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помогают проверить связь слов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не просто угадать, а понять смысл связи. Зависимое слово отвечает на него и делает высказывание точнее, как аккуратная подсказка.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вопросы тоже возможны, но они уже относятся к его частям. Само предложение сообщает полную мысль: кто что сделал, что происходит или что случилось.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считать любое сочетание двух слов предложением. Зелёная трава — это словосочетание, а Трава зеленеет — уже сообщение с мыслью.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путать короткое слово с предложением. Да, нет, дом сами по себе не всегда сообщают что-то законченное, хотя звучат очень уверенно.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подсказка — смотреть не только на количество слов. Нужно проверить смысл: есть ли сообщение, грамматическая основа и законченная мысль.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звучит завершённо: спокойно, вопросительно или радостно. Сравните: Мама пришла. Мама пришла? Мама пришла! Интонация сразу меняет настроение и показывает, что мысль закончена.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помогает узнать предложение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так не звучит, потому что оно ещё не рассказывает целую историю. Оно похоже на часть пазла: аккуратно, полезно, но до конца не собрано.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в конце может стоять точка, вопросительный или восклицательный знак. Эти знаки помогают понять, что сообщение завершилось.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в предложении и в словосочетании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словосочетании знака конца предложения нет. Например, Яркое солнце — это ещё не сообщение, а Яркое солнце светит над школой. — уже предложение.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знаки препинания — отличные помощники. Они словно говорят: «Стоп, мысль закончилась!» Если знака нет, нужно ещё проверять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— это слово. Оно только называет живое существо, но ничего о нём не рассказывает. Смысл ещё очень маленький.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для сравнения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птица сидит на ветке — это предложение. Оно уже сообщает целую мысль, и мы понимаем, что происходит.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птица — это словосочетание. Здесь слово маленькая уточняет главное слово птица и делает описание точнее и интереснее.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же работает пара дождь — сильный дождь — Сильный дождь начался вечером. Смысл растёт шаг за шагом, как лесенка.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словосочетание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называет предмет, признак или действие. Словосочетание состоит из двух или более слов, связанных по смыслу. В нём есть главное и зависимое слово.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сообщает законченную мысль. У него обычно есть грамматическая основа, а ещё оно звучит с особой интонацией и записывается как завершённое сообщение.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различения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быстро определить, что перед нами: слово, словосочетание или предложение.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отличия — в сообщении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простое правило: слово называет, словосочетание уточняет, а предложение сообщает законченную мысль. Если есть подлежащее и сказуемое, значит, перед тобой уже не словосочетание.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2026-05-21T22:49:54Z</dcterms:created>
  <dcterms:modified xsi:type="dcterms:W3CDTF">2026-05-21T22:49:54Z</dcterms:modified>
</cp:coreProperties>
</file>