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— герой нашего урока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ёжиком: его внешностью, привычками и жизнью в природе.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ёж и почему он дикий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— дикое животное, которое можно встретить в лесу, саду, парке и даже у полей. Днём он отдыхает в укрытии, а ночью отправляется на поиски еды.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ёж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Колючий малыш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ежа небольшое круглое тело и короткие лапки. На спине у него растут иголки, а хвостик совсем маленький. Из-за такой внешности ёж выглядит одновременно смешно и очень осторожно.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которое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ежа вытянутая мордочка, маленькие глазки и аккуратный носик. Когда он идёт по траве, его легко узнать по колючей спинке и тихому шороху. Такой зверёк сразу запоминается детям.
</a:t>
            </a:r>
            <a:endParaRPr lang="en-US" sz="11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Иголки ежа — его защита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Иголки нужны ежу не для нападения. Это его надёжная защита, которая помогает скрыться от врагов и чувствовать себя в безопасности.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ёж пугается, он быстро сворачивается в плотный шар. Тогда мягкий живот оказывается внутри, а наружу торчат только колючки.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ежа много иголок, и каждая из них помогает отпугнуть опасность. Такой «колючий щит» делает зверька почти недоступным для хищника.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ёж замирает и не двигается, его труднее заметить. Поэтому осторожность и иголки вместе помогают ему выживать в природе.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любит есть ёж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охотно ест жуков, червяков, гусениц, слизней и улиток. Это его обычная еда, которую он находит прямо на земле во время ночных прогулок.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ёж может попробовать ягоду или кусочек фрукта. Но главная пища для него — маленькие животные, а не сладости и не хлеб.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ёжу не подходит, как и солёная еда. Чтобы зверёк оставался здоровым, ему нужна привычная природная пища, а не угощения со стола.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ёж выходит на прогулку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просыпается вечером и выходит искать еду ночью. Днём он прячется в траве, под кустом или в норке, где ему спокойно и безопасно.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темноте ёжу помогают чуткий нос и хороший слух. Он улавливает движение и запахи, поэтому лучше ориентируется ночью, чем при ярком свете.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ёж готовится к зиме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ёж меняет поведение от осени до весны.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ежа в природе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кустом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любит прятаться в тени кустов. Там ему легче укрыться от дождя, ветра и лишнего шума, а ещё удобно отдыхать днём.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своего жилья ёж собирает сухие листья и мягкие травинки. Из них получается тёплая постель, в которой удобно спать и пережидать холод.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корней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ёж выбирает место у корней деревьев или в густой траве. Такое укрытие помогает ему оставаться незаметным и чувствовать себя в безопасности.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Мама-ёж и ежата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ежа рождаются маленькие ежата. Сначала они совсем крошечные, слепые и очень беспомощные. Мягкие иголки у них появляются сразу, но потом становятся твёрже.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Мама-ёж кормит детёнышей молоком и не отходит далеко от гнезда. Она бережно защищает малышей, пока они не подрастут и не начнут осторожно исследовать мир.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напугать ежа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Ежам нужно опасаться лисиц. Если хищник подходит слишком близко, ёж замирает и сворачивается в клубок, чтобы защитить мягкий живот.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 барсуки тоже могут быть опасны для маленького зверька. Поэтому ёж старается прятаться в траве, под кустами и в других укрытиях.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иногда пугают ежа, даже если не хотят причинить вред. В такой момент лучше не трогать зверька и дать ему спокойно уйти.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помощь ежу — осторожность. Чем быстрее он спрячется, тем выше его шансы остаться в безопасности в лесу или в саду.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ёж полезен природе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помогает в лесу и в саду: он ищет и съедает жуков, слизней, гусениц и червей, которые могут вредить растениям и мешать их росту.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ночным прогулкам ёж незаметно очищает землю от мелких вредителей. Так он становится маленьким помощником, который работает тихо и очень старательно.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не любит лишний шум и частые прикосновения, поэтому лучше наблюдать за ним издали. Тогда он спокойно живёт и продолжает приносить пользу природе.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встрече с ёжиком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увидели ежа, не берите его в руки без взрослого. Дикий зверёк может испугаться, свернуться в клубок и уколоть иголками.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давайте ежу молоко, хлеб или солёную еду. Лучше не шуметь рядом, а при необходимости оставить ему спокойное место и немного чистой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66" y="1405400"/>
            <a:ext cx="166969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еже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бегун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ёж кажется медлительным, он умеет довольно быстро бегать. Это помогает ему успеть спрятаться и найти еду на земле до рассвета.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шаг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ежа почти не слышны среди травинок и листьев. Он двигается осторожно, поэтому лесным жителям не всегда легко заметить его сразу.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Фырканье и сопение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ёж что-то ищет, он часто фыркает и сопит. По этим звукам можно догадаться, что в траве рядом маленький колючий исследователь.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иголки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Иголки у ежа не остаются навсегда одними и теми же. Старые постепенно выпадают, а вместо них вырастают новые, как у других животных меняется шерсть.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ежа не гладят как домашнего питомца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ёж испугается, он сворачивается в плотный шар и защищает мягкое брюшко. В таком положении зверёк легко колется и совсем не хочет игры.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— дикое животное, которому нужны тишина, осторожность и свобода. Лучший способ общения с ним — наблюдать издалека и не тревожить без причины.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Иголки ежа твёрдые и острые, поэтому его нельзя гладить так же, как кошку или щенка. Для рук это может быть больно и неприятно.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в сказках и рассказах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Колючий мудрец в лесной тропинке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сказке ёж идёт по узкой тропинке и внимательно слушает лес. Он замечает, что друзья попали в беду, и помогает им выбраться из тёмного оврага. Маленький зверёк кажется смешным, но ведёт себя смело и умно.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с корзинкой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ёжик собирает грибы и спелые ягоды, а потом несёт их к своему дому из листьев. По дороге он встречает белку, делится находкой и улыбается своей круглой мордочкой. Такой герой сразу нравится детям.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 времена года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зимнего сна ёж просыпается и выходит из укрытия. Он ищет воду, первую пищу и постепенно возвращается к привычной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ёж ест больше обычного и набирает силы. Затем он устраивает тёплое гнездо из листьев, травы и мягких сухих стеблей.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ёж много двигается, активно ищет еду и помогает вырастить ежат. В тёплые ночи ему легче находить насекомых и слизней.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холодно, ёж засыпает до весны. Еды почти нет, поэтому сон помогает ему пережить морозы и сохранить силы.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ежа в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дети могут узнать ежа на прогулке в лесу, саду или парке.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опасно для ежей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пластик могут запутать ежа или поранить его. Если зверёк ищет дорогу среди отходов, ему труднее найти безопасное место и еду.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ямы, сетки и открытые ловушки особенно опасны. Ёж может упасть, застрять или не суметь выбраться без помощи взрослых людей.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 из листьев и химикаты в саду тоже вредят ёжикам. Дым, жар и ядовитые вещества мешают им жить в привычном месте.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машины и шумные дороги очень опасны ночью. Ёж выходит в темноте, и ему трудно вовремя заметить движущийся транспорт.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ежам рядом с домом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Сделаем двор безопаснее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полезно оставить маленькие проходы в заборе, чтобы ёж мог свободно ходить. Ему пригодятся кучки листьев и неглубокая миска с водой.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Поможем без лишней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убрать сетки, клеи и открытые ямы, чтобы зверёк не попал в беду. Если ёж выглядит слабым или раненым, сразу позовите взрослого.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ежа — значит помогать природе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— маленький колючий помощник леса и сада. Если мы будем относиться к нему осторожно и внимательно, он продолжит жить рядом спокойно и безопасно.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2026-05-24T02:08:46Z</dcterms:created>
  <dcterms:modified xsi:type="dcterms:W3CDTF">2026-05-24T02:08:46Z</dcterms:modified>
</cp:coreProperties>
</file>