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для углов 30°, 45° и 60°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sin, cos и tg для трёх особых углов выводятся из двух треугольников.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эти углы изучают в 8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30°, 45° и 60° встречаются в школьных задачах чаще всего: они дают простые, устойчивые отношения сторон. Для них тригонометрия считается без округлений и без калькулятора. Эти углы помогают в задачах на высоту, диагонали, наклон, построения и координаты.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острого угла в прямоугольном треугольнике — это отношение противолежащего катета к гипотенузе. Чем больше противолежащий катет, тем ближе sin к 1.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— отношение прилежащего катета к гипотенузе. В похожих треугольниках все стороны меняются пропорционально, поэтому отношение остаётся тем же.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синус, косинус и тангенс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— отношение противолежащего катета к прилежащему. Для одного и того же угла синус, косинус и тангенс одинаковы у всех подобных треугольников.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30°-60°-90°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катеты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со стороной 2 делят высотой: получаются два одинаковых прямоугольных треугольника. У каждого гипотенуза равна 2. Меньший катет получается равным 1, а больший — √3.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углами 30° и 60°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треугольниках угол 30° расположен напротив катета 1, поэтому этому углу соответствует противолежащий катет 1. Углу 60° противолежит катет √3, а оставшиеся стороны уже определяются гипотенузой 2 и выбранными катетами.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525720"/>
            <a:ext cx="4750071" cy="7614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для угла 30°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30° получаем аккуратные дроби и корни. По смыслу это проверяется сравнением: sin меньше cos, а tg получается меньше 1.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позволяют считать без калькулятора: достаточно подставить нужный катет и гипотенузу из одного образца.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вывод из треугольника 30°-60°-90°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треугольнике 30°-60°-90° стороны относятся как 1:√3:2. Если гипотенуза равна 2, то противолежащий катет для 30° равен 1, а прилежащий — √3.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подставляем в определения: sin 30° = 1/2, потому что синус — противолежащий катет делить на гипотенузу. Аналогично cos 30° = √3/2 — прилежащий катет делить на гипотенузу.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получаем как отношение противолежащего катета к прилежащему: tg 30° = 1/√3. Если рационализировать, получаем tg 30° = √3/3, то есть ровно то число из таблицы.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получаются значения для 30°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для 30°, 45° и 60°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30° и 60° синус и косинус «меняются местами», а тангенс растёт заметнее всего. Это видно по высоте столбиков.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отражают закономерность: при увеличении угла от 30° к 60° sin растёт, cos убывает, а tg проходит через 1 на 45°.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точным формулам: sin 30°=1/2, cos 30°=√3/2, tg 30°=√3/3; sin 45°=cos 45°=√2/2, tg 45°=1; sin 60°=√3/2, cos 60°=1/2, tg 60°=√3.
</a:t>
            </a:r>
            <a:endParaRPr lang="en-US" sz="10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45°-45°-90°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квадрата как «машина» для углов 45°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квадрат: его делят диагональю, и получается два равных прямоугольных треугольника. В каждом из них оба острых угла равны 45°. Поэтому катеты одинаковые, а гипотенуза становится длиннее каждого катета в √2 раза.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синус и косинус 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треугольнике 45°-45°-90° катеты равны, противолежащий и прилежащий катеты для одного и того же угла тоже одинаковы. Отношения к гипотенузе получаются равными, поэтому sin 45° и cos 45° оказываются одним и тем же числом.
</a:t>
            </a:r>
            <a:endParaRPr lang="en-US" sz="10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825" y="1869649"/>
            <a:ext cx="8073174" cy="1294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для угла 45°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 — самый «симметричный» из трёх опорных: синус равен косинусу. Тангенс равен 1 из-за равных катетов.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45° оба отношения к гипотенузе совпадают, а тангенс превращается в отношение равных катетов, то есть 1.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равнобедренного прямоугольного треугольника 45°-45°-90°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√2/2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отношение получается одинаковым, потому что противолежащий и прилежащий катеты равны.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sin и cos в треугольнике 45°-45°-90° и теорема Пифагора.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равнобедренном прямоугольном треугольнике катеты равны, поэтому sin 45° и cos 45° дают одно и то же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525720"/>
            <a:ext cx="4750071" cy="7614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для угла 60°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три опорных значения для 60°: синус, косинус и тангенс, выраженные точно через корни. Их удобно проверять через треугольник 30°-60°-90°.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60° синус и косинус «меняются местами» относительно 30°: sin больше cos, а тангенс превышает 1.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Опорный треугольник 30°-60°-90° (отношение сторон 1:√3:2).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получаются значения для 60°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 треугольник 30°-60°-90°. У угла 60° противолежит катет √3, а прилежит — катет 1. По этой паре легко восстановить гипотенузу.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отношение сторон в этом треугольнике равно 1:√3:2, гипотенуза равна 2. Теперь подставляем длины катетов и гипотенузы в определения функций.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sin 60° = √3/2, cos 60° = 1/2. Тангенс находим как tg 60° = противолежащий/прилежащий = √3/1.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Важно: tg 60° больше 1, потому что противолежащий катет длиннее прилежащего. Такой смысловой контроль сразу показывает, что результат записан 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точных значений без калькулятора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Опираемся на два «опорных» треугольника и формулы определений тригонометрических функций.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между 30° и 60°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помогает видеть равенство: sin 30° = cos 60°, а cos 30° = sin 60°. Это симметрия «относительно обмена катетов» в парных треугольниках.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местами роли противолежащего и прилежащего катетов, местами оказываются и sin с cos. При этом tg ведёт себя иначе — его контролирует разность длин катетов.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 точным значениям из треугольника 30°-60°-90° (и соответствующего определения sin/cos).
</a:t>
            </a:r>
            <a:endParaRPr lang="en-US" sz="10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ответ записан верно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ответ записан верно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диапазон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острых углов синус и косинус всегда находятся между 0 и 1. Если получилось отрицательное число или больше единицы, значит перепутаны катеты или угол.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«порядок» sin и cos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30° синус меньше косинуса, а у 60° — наоборот. Это различие появляется из-за того, что противолежащий и прилежащий катеты имеют разную длину.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Подтверди tg через sin/cos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указан tg, сравни с отношением sin/cos: tg = sin / cos. Для 45° tg = 1, а √3/3 и 1/√3 обозначают одно и то же число.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для 30°, 45° и 60° помогают находить высоту предмета и длину тени, когда известно наклонное направление луча. Это позволяет обойтись без долгих вычислений.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нужны в задачах про диагонали квадрата, наклон крыши и построение фигур на клетчатой или координатной плоскости. В 8 классе особенно полезны прямоугольные треугольники с указанными углами.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эти значения в школьных задачах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углов 30°, 45° и 60° на единичной окружности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эти точки наглядно показывают, что x-координата равна cos, а y-координата — sin. Поэтому тригонометрию связывают не только с треугольниками.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sin и cos для 45° становятся очевидны по симметрии точки относительно прямой y = x. Для 30° и 60° видно взаимное «переворачивание» координат.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определения через единичную окружность; значения получены из опорных треугольников.
</a:t>
            </a:r>
            <a:endParaRPr lang="en-US" sz="10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особые углы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синус и косинус местами. Это происходит, когда противолежащий и прилежащий катеты случайно меняют ролями при подстановке в формулы.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типичная ошибка — путать значения для 30° и 60°. В этих углах синус и косинус действительно «зеркальны», поэтому их нельзя менять произвольно без понимания геометрии.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забывают, что tg равен отношению sin к cos (или противолежащего катета к прилежащему). Из-за этого вместо tg 30° иногда записывают √3, а не √3/3.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приём — смысловая проверка: для острых углов синус и косинус должны быть между 0 и 1. А тангенс растёт вместе с тем, насколько противолежащий катет длиннее прилежащего.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значений sin, cos и tg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ключевые значения для углов 30°, 45° и 60° и ускоряет сравнение тригонометрических функций без округлений.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хорошо видно, что при 45° синус и косинус одинаковы, а тангенс равен 1. Для 30° и 60° синус и косинус взаимно переходят друг в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треугольники 30°-60°-90° и 45°-45°-90°.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30°, 45° и 60° лежат в основе школьной тригонометрии: их значения выводятся из двух специальных треугольников и остаются точными. Это помогает решать задачи быстрее, точнее проверять ответы и увереннее работать с прямоугольными треугольниками.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2026-05-14T02:06:48Z</dcterms:created>
  <dcterms:modified xsi:type="dcterms:W3CDTF">2026-05-14T02:06:48Z</dcterms:modified>
</cp:coreProperties>
</file>