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Ноосфера: ключевые идеи и современное 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ноосферы отражает влияние разума на природу и общество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концепции ноосферы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«ноосфера» введён в 1920-х годах Вернадским и французскими учёными. Он отражает уникальную роль человеческого разума в трансформации биосферы, определяя этапы жизни и антропогенной эры, важные для современной науки.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ноосфера?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— это высший уровень развития биосферы, где человеческий разум становится ведущей силой, способствующей целенаправленным изменениям в окружающей среде.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ноосферы является управление природными процессами на основе знаний и технологий для устойчивого развития планеты.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Эволюцию Земли можно понимать как смену геосферы и биосферы, подготовивших почву для появления и развития ноосферы.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и развитие теории ноосферы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рассматривал разум как активную силу, преобразующую биосферу и влияющую на ход планетарной эволюции.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единство и универсальность природных законов, связывающих живое и неживое в развитии Земли.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считал ноосферу закономерным этапом эволюции, где человеческая деятельность становится ключевым фактором изменений.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научное сообщество признаёт важность ноосферного подхода в решении глобальных экологических вызовов.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элементы ноосферы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и информационный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включает природные ресурсы и техносферу, а также информационный слой, где знания и технологии обмениваются и развиваются. Эти элементы тесно связаны между собой.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составляющая и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компонент представлен институтами, культурой и законами, обеспечивающими регуляцию и развитие общества. Информационный обмен стимулирует ускоренное развитие всех элементов ноосферы.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эволюция ноосферы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энергетики и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революция и освоение новых источников энергии кардинально изменили взаимодействие человека с природой, усилив антропогенное влияние и спровоцировав новые экологические вызовы ноосферы.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как этап развития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позволило человеку передавать знания и информацию через поколения, ускоряя культурное развитие и преобразование окружающей среды в ноосфере. Это фундаментальный шаг в истории человечества.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Компьютеризация и цифровая трансформация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связан с внедрением информационных технологий, обеспечивающих обработку и распространение данных, что способствует более эффективному управлению ресурсами и устойчивому развитию в рамках ноосферы.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 и ноосферу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антропогенные факторы вызывают изменения климата через выбросы парниковых газов, что требует глобального внимания к вопросам устойчивого развития и сохранения окружающей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активно преобразует биосферу: от применения новых агротехнологий до масштабного освоения космоса с запуском спутников и созданием международных станций.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в становлении ноосферы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цифровых и биотехнологий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цифровых и биотехнологий значительно влияет на экономику и социальную сферу, способствуя изменению природной среды. За последние 20 лет значительно выросло число публикаций и патентов в этих областях.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стали фундаментом ноосферы с развитием транспортных систем, информационных сетей и технических революций, создавая новые возможности для взаимодействия и управления ресурсами.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кооперация в ноосфере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соглашения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направлены на сокращение выбросов парниковых газов и защиту климата. Эти международные договоры способствуют формированию глобальной экологической ответственности.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ЮНЕСКО и экологические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биосферная программа поддерживает сохранение биосферы через обмен знаниями и проведение трансграничных исследовательских проектов, способствуя устойчивой экономике и экологии во многих странах.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ноосфера: вызовы и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«умных городов» демонстрирует стремление к интеграции технологий и устойчивому развитию, что способствует решению проблем загрязнения и рациональному использованию ресурсов в рамках ноосферы.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развитие мегаполисов увеличивают нагрузку на природные ресурсы и создают новые ландшафты, влияя на биогеохимические циклы и экологическую устойчивость.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948" y="2611200"/>
            <a:ext cx="1970693" cy="208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63" y="2611200"/>
            <a:ext cx="1970693" cy="20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499" y="2611200"/>
            <a:ext cx="1970693" cy="208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591" y="2611200"/>
            <a:ext cx="1970693" cy="20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ноосферы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613687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биологического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естественных местообитаний и загрязнение среды ведут к массовому исчезновению видов. Снижение биоразнообразия ухудшает устойчивость экосистем и биосферы в целом.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0725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 и парниковый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углекислого газа в атмосфере усиливает парниковый эффект, вызывая изменение климата. Это приводит к аномальным погодным явлениям и повышению температуры глобального масштаба.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638238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выбросы и бытовые отходы загрязняют жизненно важные ресурсы. Накопление токсинов нарушает здоровье человека и приводит к деградации природных систем.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636329" y="1208150"/>
            <a:ext cx="1921197" cy="132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кризис и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прирост пластиковых отходов угрожает экосистемам океанов и суши. Статистика IPCC фиксирует стремительный рост загрязнений, требующих немедленных мер для сохранения окружающей среды.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77" y="2186407"/>
            <a:ext cx="206550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новые горизонты ноосферы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информационное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обеспечивает доступ к знаниям и ресурсам в масштабах планеты, стимулируя интеграцию и сотрудничество между странами и культурами.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технологические инновации распространяются мгновенно, ускоряя развитие ноосферы и создавая условия для совместных решений глобальных проблем.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коммуникационные сети позволяют обмениваться информацией в реальном времени, улучшая координацию и эффективное сотрудничество научных сообществ.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и онлайн-курсы расширяют образовательные возможности, формируя новое поколение мыслителей и лидеров, готовых решать задачи ноосферного развития.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ноосферного мышления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51950" y="3703475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экологических уроков и кружков вовлекает российских школьников в практическую деятельность, поддерживая активное гражданство. Это критически важно для формирования устойчивого будущего страны.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51950" y="2638950"/>
            <a:ext cx="2928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способствует формированию экологической культуры через интеграцию знаний о взаимосвязи человека и природы в школьные программы. Междисциплинарные подходы расширяют кругозор учеников.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о ноосфере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Кибернетика и биоинформатика исследуют взаимосвязи природных и социальных систем, что помогает моделировать устойчивое развитие на глобальном уровне.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теорий устойчивого развития направлена на сбалансирование экономических, экологических и социальных аспектов для сохранения ноосферы и предотвращения катастроф.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участвует в международных проектах, объединяя наследие идей Вернадского с современными технологиями и экологическими вызовами для продвижения ноосферных концепций.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границы ответственности разума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катастрофа — урок человечеству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Произошедшая в 1986 году авария показала масштабные последствия техногенных ошибок. Экологические и социальные последствия требуют строгого контроля и ответственности в управлении сложными системами.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Фукусиме-1 и вызовы 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2011 года стал новым препятствием на пути устойчивого развития, выявив уязвимость технологий и необходимость международного сотрудничества для предотвращения подобных катастроф.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673" y="1467950"/>
            <a:ext cx="6086654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региональных стратегий развития ноосферы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регионы мира реализуют уникальные стратегии, направленные на устойчивое развитие и защиту биосферы, отличающиеся масштабом инвестиций и приоритетами.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от инвестиций, политической воли и поддержки общества.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ООН, 2022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и ноосферные проекты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школьники вовлечены в региональные программы по защите окружающей среды, влияя на принятие решений и развитие зелёного предпринимательства на местном и национальном уровнях.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участвует в экологических инициативах, включая международные движения и волонтёрские проекты, что формирует в них ответственное отношение к природе и сообществу.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2030 года планируется достичь значительных успехов в экономике замкнутого цикла и возобновляемой энергетике, что сформирует новый этап развития ноосферы.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реализации устойчивого развития, направленная на интеграцию цифровых и биотехнологий для разумного использования ресурсов и повышения качества жизни.
</a:t>
            </a:r>
            <a:endParaRPr lang="en-US" sz="11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ответственность в ноосферном развитии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технологическим прогрессом и сохранением природных ресурсов является ключевым этическим вызовом современности.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справедливости в распределении ресурсов требуют внимательного подхода, чтобы избежать роста неравенства и обеспечить доступ к благам всем слоям общества.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изменяют мышление и поведение, влияя на образовательные ценности и формируя новые этические нормы в обществе.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концепции ответственности перед будущими поколениями подчеркивают необходимость бережного отношения к окружающей среде и технологическому развитию.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Ноосфера: вызовы и возможности для будущего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отражает слияние разума и природы, открывая путь к устойчивому развитию. Важна активная роль каждого человека в сохранении Земли и интеграция знаний для создания гармоничного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2026-05-10T05:08:42Z</dcterms:created>
  <dcterms:modified xsi:type="dcterms:W3CDTF">2026-05-10T05:08:42Z</dcterms:modified>
</cp:coreProperties>
</file>