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пониманием, когда начинаешь размышлять над текстом.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Поразмышляем над прочитанным
</a:t>
            </a:r>
            <a:endParaRPr lang="en-US" sz="420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можно пересказать, а смысл — только разобрать: увидеть мотивы героев, причины событий и авторскую оценку.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с вопросами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личное мнение о произведении, которое опирается не на догадку, а на конкретные эпизоды, реплики и детали текста.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отклике важно не только сказать, понравился ли герой, но и объяснить, почему его поступок вызвал согласие, сомнение или несогласие.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отклик соединяет чувство и доказательство: впечатление от чтения подтверждается примерами и помогает понять авторскую мысль.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читательский отклик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уже нужно объяснить причины поступков, связи между событиями и общий вывод автора. Именно так чтение переходит от наблюдения к пониманию.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уровне читатель точно отвечает, кто действует, где разворачиваются события и каков порядок эпизодов. Без такой опоры анализ становится неточным.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смысл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77300"/>
            <a:ext cx="3962400" cy="2336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вопросы помогают перейти от пересказа к анализу смысла.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вопрос, тем глубже ответ: читатель начинает видеть не только события, но и характер, конфликт и авторскую позицию.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литературе, 9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глубокого понимания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анализа художественного текста в школьном курсе литературы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чтения помогают увидеть главную мысль: событие, причины и обобщение.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замысел автора, нужно пройти от фактов к причинам, а затем к выводу о жизненной проблеме.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чтения к выводу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художественным текстом на уроке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смысл особенно ясно раскрывается через действия персонажей и точные детали.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понимания — поступки и детали: именно они сильнее всего помогают увидеть характер, конфликт и авторский замысел.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анализа художественного текста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помогает понять смысл текста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назвать, что сделал герой: без этого оценка будет неточной и слишком общей. Важно опираться на конкретный эпизод, а не на общее впечатление.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оценивать поступок литературного героя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понять, почему он так поступил: из страха, чувства долга, эгоизма, смелости или сочувствия. Мотив часто меняет отношение к самому поступку.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нужно посмотреть на последствия: кому стало лучше или хуже, что изменилось и как к этому относится автор. Тогда оценка становится обоснованной.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ошибаться, спорить сам с собой или действовать под влиянием эмоций, но это не означает, что так думает автор. Его отношение видно через сюжет, детали и финал.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смешивать позиции, важно спрашивать: кто говорит, как показан поступок и к чему приводит выбор персонажа. Тогда становится понятен и голос героя, и взгляд автора.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герой: различие позиций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36686"/>
            <a:ext cx="4094100" cy="1675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обороты помогают выразить позицию точно и убедительно, если они опираются на текст произведения.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позиции становится убедительным, когда личная оценка соединяется с доказательствами из произведения.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литературы: формулирование читательского мнения.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 формулирования собственного мнения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работает как доказательство только тогда, когда она точно связана с конкретным наблюдением о герое, событии или авторской оценке, а не приведена ради украшения ответа.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часто достаточно короткой цитаты: одного слова, словосочетания или небольшой фразы. Слишком длинный фрагмент отвлекает от мысли и делает ответ менее ясным.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цитаты обязательно нужен комментарий. Именно он объясняет, почему выбранные слова важны и как они подтверждают вывод о характере героя, конфликте или позиции автора.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цитата не объяснена, она остаётся просто выдержкой из текста. В литературном ответе ценится не объём цитирования, а точность связи между строкой и выводом.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как доказательство мысли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усиливаются, когда читатель узнаёт себя в ситуации героя и замечает неожиданные последствия его выбора.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сильнее всего откликаются сочувствие и тревога: они связаны с конфликтом и нравственным выбором.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 анализу художественного текста.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вызывает прочитанное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вывод точнее, потому что опирается не на одно наблюдение, а на систему признаков. Сравнение помогает обосновать собственную оценку более убедительно.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можно и эпизоды: начало и финал, две похожие ситуации, два разговора или два поступка. Тогда становится заметнее, как развивается конфликт и меняется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не только различия, но и общие черты персонажей. Так легче понять, почему один и тот же поступок вызывает разные оценки и последствия.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героев по мотивам, решениям и отношению к другим людям. Особенно выразительны пары: смелый и осторожный, честный и лукавый, щедрый и жадный.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и ситуаций в анализе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устного ответа по произведению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выстроить связный ответ на основе текста и собственных наблюдений.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и смысл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помогает узнать в тексте знакомые ситуации: дружбу, обиду, страх, выбор или помощь. Благодаря этому события становятся ближе и понятнее, но анализ текста всё равно остаётся главным.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помогает замечать мотивы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впечатления помогают лучше почувствовать, почему герой так поступил и к чему ведёт его решение. Это делает чтение живым, если опираться на события произведения, а не подменять их воспоминаниями.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личный опыт помогает понять литературный текст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становится сильнее, если в нём есть не только наблюдения, но и их смысловое объединение в одну мысль.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часть — итоговая мысль: она превращает разрозненные наблюдения в целостное понимание произведения.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 устному и письменному анализу художественного текста.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хороший вывод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143464"/>
            <a:ext cx="3962400" cy="1404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мешают увидеть смысл произведения и сделать ответ точным и доказательным.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 требует опоры на произведение, кратких цитат и ясной связи между наблюдением и выводом.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литературы: анализ и интерпретация текста.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размышлении над прочитанным
</a:t>
            </a:r>
            <a:endParaRPr lang="en-US" sz="207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удачных выводов по литературному произведению
</a:t>
            </a:r>
            <a:endParaRPr lang="en-US" sz="2236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проверяется не словами, а делом: в трудной ситуации особенно заметно, кто умеет поддержать, а кто остаётся только наблюдателем. Такой вывод связывает событие с жизненной истиной.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литературе часто означает не отсутствие страха, а готовность отвечать за свой выбор. Тогда поступок героя раскрывает его внутреннюю силу и отношение к другим людям.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героя может стать важным уроком, если он понимает последствия своего поступка. В таком выводе видно, что текст говорит не только о событии, но и о взрослении.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героя показывает его характер точнее любых описаний. Когда читатель видит, что именно человек предпочёл в трудный момент, он лучше понимает замысел автора и смысл произведения.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чтение, точные вопросы, доказательства и собственная оценка помогают увидеть в произведении не только сюжет, но и важную мысль о человеке, выборе и ответственности.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начинается с текста, а заканчивается выводом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2026-05-23T01:48:34Z</dcterms:created>
  <dcterms:modified xsi:type="dcterms:W3CDTF">2026-05-23T01:48:34Z</dcterms:modified>
</cp:coreProperties>
</file>