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«Счастливый мальчик»: иранская народная сказка о доброте и удаче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мальчик проходит испытания и находит своё счастье.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пришла из устной традиции Ирана: её рассказывали в семьях, на улицах, в кругу слушателей. Короткий сюжет, чудесные встречи и ясный язык делают сказку понятной младшим школьникам.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Иранская сказка, которая легко читается и запоминается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как особый жанр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рождается не у одного автора, а в живом пересказе многих людей. Поэтому в ней часто есть повторы, простые события и яркие, легко запоминающиеся герои.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историях добро обычно поддерживает героя, а жадность, грубость и обман мешают ему. Сказка как будто сама подсказывает: хороший поступок обязательно важен.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«Счастливом мальчике» есть всё главное для этого жанра: испытания, чудесные встречи, помощь и счастливый финал. Именно поэтому история звучит по-настоящему сказочно.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675" y="1298100"/>
            <a:ext cx="2392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750" y="3167775"/>
            <a:ext cx="28710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69188"/>
            <a:ext cx="368100" cy="37997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главный герой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мальчик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обладает богатством или силой, но именно поэтому он так близок детям. Он похож на школьника, который старается быть внимательным и не сдаваться.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думать, замечать важное и выбирать верный шаг. В сказке это помогает ему справляться там, где одной силы было бы недостаточно.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детям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вызывает доверие, потому что он ошибается, волнуется и всё же старается поступать правильно. Детям легко увидеть в нём себя.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не грубит, не хвастается и не спорит зря. Его спокойствие и вежливость помогают ему оставаться достойным даже в трудной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восточный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возникает солнечная дорога, по которой идёт мальчик, а вокруг — яркие дома и необычные подробности восточной страны. Такой пейзаж сразу настраивает на сказочное настроение и помогает представить далёкий Иран.
</a:t>
            </a:r>
            <a:endParaRPr lang="en-US" sz="1146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Встреча, которая всё меняет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случайный разговор в сказке становится важным событием. Незнакомец, путник или добрый помощник может направить героя, подсказать верный путь или подарить надежду. Именно поэтому каждая встреча здесь звучит особенно значимо.
</a:t>
            </a:r>
            <a:endParaRPr lang="en-US" sz="1084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сказки: восточная страна, дорога и встречи
</a:t>
            </a:r>
            <a:endParaRPr lang="en-US" sz="27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Мальчик отправляется в путь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сразу вводит героя в движение: ему нужно идти вперёд и не отступать.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Первая встреча задаёт тон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встречает новых людей или необычную ситуацию, и начинается его испытание.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Появляется трудная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возникает дело, которое нельзя решить быстро. Это сразу делает историю интересной.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героя: от трудности к счастью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поступки мальчика приводят к удачному финалу.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испытание проверяет, умеет ли мальчик вести себя спокойно и достойно. Он может уступить, подождать или помочь другому, и именно это делает его сильнее.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показывает: важно не только то, что происходит вокруг, но и как герой отвечает на трудность. Его выбор раскрывает характер лучше любых громких слов.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мальчик говорит правду и не хитрит, он становится заслуживающим доверия. Честность в сказке — это не слабость, а настоящая сила.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 и торопливость здесь не помогают. А добрый, терпеливый поступок, наоборот, открывает дорогу к удаче и делает героя ближе к счастью.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выбор героя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4050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5475" y="1678750"/>
            <a:ext cx="438000" cy="35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9400" y="1659283"/>
            <a:ext cx="438000" cy="3893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входит тихо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волшебство не шумит и не удивляет всех подряд. Оно появляется естественно, словно само помогает тому, кто поступает правильно и не теряет доброты.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может помочь предмет, встречный человек или удачное событие. Такая помощь показывает: добро замечают, даже если оно не ждёт награды.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и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Чудесный элемент в сказке не заменяет действия мальчика. Он лишь подчеркивает, что важнее всего остаются честность, вежливость и доброе сердце.
</a:t>
            </a:r>
            <a:endParaRPr lang="en-US" sz="1389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и волшебные элементы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приходит к герою не случайно: он остаётся честным, добрым и терпеливым даже тогда, когда ему трудно. Сказка ясно связывает удачу с хорошими поступками.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не завидует другим, не обижает слабых и умеет быть вежливым. Благодаря этому он вызывает симпатию и получает заслуженную награду.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напоминает простой жизненный урок: к человеку, который сам старается быть хорошим, добро возвращается. Поэтому история звучит тёпло и радостно.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мальчик становится счастливым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3904215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за доброту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полезной встречи герой получает возможность преодолеть препятствие. Добро, которое он проявил раньше, возвращается к нему поддержкой и удачным исходом.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009177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нужный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мальчику становится особенно трудно, рядом оказывается тот, кто помогает делом. В сказке именно такие люди и существа двигают события вперёд.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114138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совет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мудрый встречный, который подсказывает, как поступить дальше. Его слова помогают герою не растеряться и увидеть верный путь в трудной ситуации.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88200" y="1173800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отправляется в дорогу и сразу сталкивается с незнакомым человеком. Эта встреча становится первым испытанием и проверяет, умеет ли он быть вежливым и внимательным.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5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и мудрые встречные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класс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написан простыми фразами и помогает младшим школьникам легко следить за сюжетом без лишнего напряжения.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для этого возраста текст особенно удобен по языку и объёму.
</a:t>
            </a:r>
            <a:endParaRPr lang="en-US" sz="1462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презентации и учебное назначение текста для 2 класса
</a:t>
            </a:r>
            <a:endParaRPr lang="en-US" sz="809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в сказке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название сразу привлекает внимание, а дальше читателя увлекают быстрые события и короткие эпизоды, где почти нет лишних объяснений.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понятные детям чувства: страх перед неизвестным, радость помощи, ожидание удачи и облегчение, когда всё заканчивается хорошо.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контраст между скромным мальчиком в начале и его уверенностью в финале: из обычного ребёнка он вырастает в героя своей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удача приходит не сама по себе, а откликается на хорошие поступки и уважение к людям.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счастью героя держится на трёх качествах — доброте, терпении и честности.
</a:t>
            </a:r>
            <a:endParaRPr lang="en-US" sz="1192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нравственный смысл сказки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в жизни школьника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помощь и благодарность делают отношения добрее. В классе, дома и во дворе это особенно важно, потому что добро быстро возвращается.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не спешить с выводами и сначала смотреть на поступки человека. Иногда именно вежливость и терпение помогают избежать ссоры и обиды.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понятный урок: даже маленькое доброе дело имеет значение. Поддержал товарища, сказал правду, поблагодарил — и день стал лучше.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пыль мягко поднимается под шагами мальчика, а вокруг тянется светлый восточный пейзаж. Солнце делает краски особенно тёплыми, и даже простой путь кажется началом удивительного приключения.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дорога под ярким солнцем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иллюстрации можно показать низкие дома, нарядные одежды и яркие узоры, которые создают ощущение другой культуры. Такие детали сразу переносят читателя в Иран, но не мешают понять чувства героев.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одежда и детали далёкой страны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колорит сказки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поступки героя ведут к счастливому финалу
</a:t>
            </a:r>
            <a:endParaRPr lang="en-US" sz="2364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показывает цепочку: доброе действие запускает помощь, а помощь и терпение приводят к заслуженной награде.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сказках разных народов, здесь есть герой, который сначала кажется обычным, а потом проходит испытание и меняется благодаря своему поведению.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встречах, советах и проверках характера. Такой ход помогает детям легко следить за историей и помнить её важные события.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Иранская сказка особенно выделяется восточными деталями и мягкой, спокойной интонацией рассказа. В ней чувствуется уважение к мудрости старших и к доброму слову.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сказками показывает: разные народы по-разному рассказывают, но ценят одно и то же — доброту, честность и справедливый итог.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другие народные сказки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короткий, понятный и живой, поэтому его легко читать и обсуждать во 2 классе. Ребёнок быстро видит, кто прав, а кто ошибается.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похож на обычного школьника: он сомневается, старается и радуется, когда у него получается. Это делает историю близкой и понятной.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Добро, честность и благодарность не стареют. Именно поэтому сказка остаётся полезной и сейчас: она говорит о том, что важно дома, в школе и в дружбе.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интересна и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простая сказка о большой удаче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«Счастливый мальчик» учит верить в силу доброты, честности и терпения. В этой сказке хорошее сердце приводит к хорошему финалу, а это всегда приятно читать.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2026-05-24T07:10:10Z</dcterms:created>
  <dcterms:modified xsi:type="dcterms:W3CDTF">2026-05-24T07:10:10Z</dcterms:modified>
</cp:coreProperties>
</file>