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81849" y="1015875"/>
            <a:ext cx="52074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двух окружностей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сколько общих точек будут иметь две окружности?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981849" y="1501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2275" y="1327"/>
            <a:ext cx="5901600" cy="5140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вокруг нас и 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Колёса, часы, мишени и знаки показывают, как часто встречаются окружности. В геометрии важно сравнивать расстояние между центрами и радиусы, чтобы сразу предсказать их взаимное расположение на чертеже.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двух окружностей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1750" y="1119825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и радиусы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окружность задаётся центром и радиусом. Для двух окружностей удобно обозначать центры O1 и O2, радиусы R и r, а также расстояние между центрами d.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71750" y="2307740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сравнение d с суммой R + r и разностью |R — r| позволяет определить, будут ли окружности далеко друг от друга, касаться или пересекаться.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71750" y="3495665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обозначения используют в чертежах, координатных задачах и при проверке ответов. Без них невозможно быстро определить число общих точек и правильно описать рисунок.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5390" y="0"/>
            <a:ext cx="374712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Окружности, которые не пересекаются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12153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общих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расстояние между центрами больше суммы радиусов, окружности находятся отдельно. Между ними есть промежуток, и их границы нигде не соприкасаются.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295105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чертёж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 две разнесённые окружности, отметить центры, радиусы и отрезок d. Такой чертёж помогает сразу увидеть, что пересечения быть не может.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346868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случая важно именно сравнение d и R + r. Если d строго больше суммы радиусов, окружности не имеют ни одной общей точки.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7031" y="0"/>
            <a:ext cx="217493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50575" y="100075"/>
            <a:ext cx="59844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касание двух окружностей
</a:t>
            </a:r>
            <a:endParaRPr lang="en-US" sz="2619" dirty="0"/>
          </a:p>
        </p:txBody>
      </p:sp>
      <p:sp>
        <p:nvSpPr>
          <p:cNvPr id="9" name="Text 2"/>
          <p:cNvSpPr txBox="1"/>
          <p:nvPr/>
        </p:nvSpPr>
        <p:spPr>
          <a:xfrm>
            <a:off x="1373550" y="1437325"/>
            <a:ext cx="54612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соприкосновения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расстояние между центрами равно сумме радиусов, окружности касаются снаружи. Они имеют ровно одну общую точку, но не заходят друг на друга.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373550" y="2824125"/>
            <a:ext cx="54612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случая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Общей внутренней области здесь нет: фигуры лишь соприкасаются границами. Это один из самых простых случаев, который легко узнать по равенству d = R + r.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расстояния между центрами и числа общих точек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правилам взаимного расположения окружностей в школьной геометрии.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случаев задают переходы между раздельным положением, касанием и пересечением. Сравнение величин работает одинаково для любых радиусов.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общих точек меняется только в моменты равенства: при d = R + r и d = |R — r|.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2890035"/>
            <a:ext cx="4522200" cy="18022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случаи взаимного расположения
</a:t>
            </a:r>
            <a:endParaRPr lang="en-US" sz="2646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одному сравнению сразу определить положение окружностей и число общих точек.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равенства дают касание, строгое неравенство между границами — пересечение, а большие или малые расстояния ведут к отсутствию общих точек.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для двух окружностей.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двух окружностей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74900" y="126657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общие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расстояние между центрами лежит между разностью и суммой радиусов, окружности пересекаются. В этом случае появляется две точки пересечения, а не одна.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74900" y="236152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хорда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соединяются общей хордой. Она становится важной линией на чертеже, потому что помогает находить симметрию и проверять правильность построения.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74900" y="345647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линии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O1O2 делит общую хорду пополам и перпендикулярна ей. Это свойство часто используют в задачах на доказательство и при работе с уравнениями окружностей.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1212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касание и вложенность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119825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изнутри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расстояние между центрами равно разности радиусов, меньшая окружность касается большей изнутри. Общая точка только одна, а внутренняя область остаётся общей.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307744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вложение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расстояние меньше разности радиусов, меньшая окружность целиком помещается внутри большей. При этом общих точек нет, хотя одна фигура находится внутри другой.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1750" y="3495672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не смешивать внутреннее касание с пересечением. При d меньше |R — r| окружности не пересекаются вовсе, поэтому двух общих точек быть не может.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основана на сравнении d, R + r и |R — r|.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взаимное расположение окружностей
</a:t>
            </a:r>
            <a:endParaRPr lang="en-US" sz="2918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498"/>
            <a:ext cx="3230700" cy="19024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2292823"/>
            <a:ext cx="3230700" cy="19024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окружности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07100" y="503775"/>
            <a:ext cx="45147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линии, один след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центры окружностей совпадают, а радиусы равны, обе фигуры полностью накладываются друг на друга. На чертеже кажется, что окружность одна, хотя на самом деле их две. Все точки совпадают, поэтому общих точек бесконечно много.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307100" y="2576100"/>
            <a:ext cx="45147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 вместо двух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случай удобно представить как два одинаковых кольца, положенных точно одно на другое. Ни одна часть контура не выступает отдельно, и различить окружности невозможно. Именно поэтому в записи условий важно проверять и расстояние между центрами, и радиусы.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7031" y="0"/>
            <a:ext cx="217493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50575" y="100075"/>
            <a:ext cx="59844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центров и общая хорда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373550" y="10470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хорда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окружности пересекаются, их общая часть образует хорду. Это отрезок, соединяющий точки пересечения, и именно он помогает увидеть, как связаны между собой обе окружности.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73550" y="24338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линии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Линия, соединяющая центры O1O2, проходит так, что делит общую хорду пополам. Благодаря этому середину хорды можно найти без лишних построений, а сам чертёж становится понятнее.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3550" y="38206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хорды линии центров — удобный способ проверить ответ в задаче. Если построение выполнено верно, середина хорды лежит на O1O2, а две половины хорды оказываются равными.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1212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расстояние между центрами по координатам
</a:t>
            </a:r>
            <a:endParaRPr lang="en-US" sz="2783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119825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координаты центров окружностей: (x1, y1) и (x2, y2). Это позволяет перейти от рисунка к точному вычислению и работать уже с числами, а не только с изображением.
</a:t>
            </a:r>
            <a:endParaRPr lang="en-US" sz="1399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307744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используют формулу расстояния между двумя точками на плоскости: d = √((x2 — x1)² + (y2 — y1)²). Полученное значение показывает, насколько далеко находятся центры окружностей друг от друга.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1750" y="3495672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d сравнивают его с R + r и |R — r|. Так становится ясно, сколько общих точек у окружностей и какой именно случай нужно указать в ответе.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сумма радиусов в примере R = 5 и r = 3, поэтому при d = 9 общих точек нет, при d = 8 получается внешнее касание.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этой границей сразу показывает, можно ли построить заданное расположение окружностей.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радиусов в примере R = 5 и r = 3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4400" y="1445051"/>
            <a:ext cx="4714800" cy="22533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44650" y="128125"/>
            <a:ext cx="47148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примеры для тренировки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99800" y="1647300"/>
            <a:ext cx="24801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быстро сопоставить числа с типом расположения окружностей и числом общих точек.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радиусы дают разные случаи в зависимости от d: ключевыми границами остаются R + r и |R — r|.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144400" y="4076200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взаимного расположения окружностей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7031" y="0"/>
            <a:ext cx="217493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50575" y="100075"/>
            <a:ext cx="59844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случае пересечения
</a:t>
            </a:r>
            <a:endParaRPr lang="en-US" sz="2789" dirty="0"/>
          </a:p>
        </p:txBody>
      </p:sp>
      <p:sp>
        <p:nvSpPr>
          <p:cNvPr id="10" name="Text 2"/>
          <p:cNvSpPr txBox="1"/>
          <p:nvPr/>
        </p:nvSpPr>
        <p:spPr>
          <a:xfrm>
            <a:off x="1373550" y="10470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хорда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пересечении двух окружностей точки пересечения соединяются общей хордой. Она расположена так, что её середина лежит на линии центров, а сама хорда перпендикулярна этой линии.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73550" y="24338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позволяет аккуратно строить чертёж и находить нужные точки без догадок. Достаточно провести линию центров и отметить на ней середину хорды, чтобы проверить симметрию.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3550" y="38206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касании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окружности касаются, общая касательная в точке касания перпендикулярна радиусам обеих окружностей. На рисунке это удобно показать знаками прямого угла и подписями центров.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200" y="1026478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две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смешивают условия d = R + r и d = |R — r|. Из-за этого внешний и внутренний случай называют неправильно, хотя у них разное число общих точек.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0200" y="2266953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обе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смотрят только на сумму радиусов и забывают о разности. Тогда легко пропустить внутреннее касание или вложенность, где именно |R — r| задаёт нужную границу.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0200" y="3507428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читают вложенность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d &lt; |R — r| окружности не пересекаются, а одна находится внутри другой. Ошибка возникает, когда этот случай принимают за пересечение, хотя общих точек здесь нет.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общих точек бывает у двух окружностей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всем случаям взаимного расположения двух окружностей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пара окружностей может давать разные ответы, если изменяются расстояние между центрами и радиусы. Поэтому сначала всегда проверяют условия, а потом делают вывод.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вариантов связано с нулём и одной общей точкой; совпадение встречается отдельно и сразу выделяется как особый случай.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решать задачи по теме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Выписать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радиусы R и r, а также расстояние между центрами d. Без этих величин невозможно определить тип взаимного расположения окружностей.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Сравнить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d сначала с R + r, а если нужно, то и с |R — r|. Это сразу отделяет касание, пересечение, вложенность и совпадение.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называют число общих точек и нужный случай. В более сложных задачах дополнительно используют координаты центров, уравнения окружностей и свойства общей хорды.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d с R + r и |R — r| позволяет без лишних вычислений определить любой случай взаимного расположения окружностей. Эта схема делает решение задач точным, быстрым и понятным.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2026-06-03T14:41:52Z</dcterms:created>
  <dcterms:modified xsi:type="dcterms:W3CDTF">2026-06-03T14:41:52Z</dcterms:modified>
</cp:coreProperties>
</file>