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Трус: страх, смелость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страх меняет поступки и как стать смелее.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«трус»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 — это человек, который так боится, что из-за страха не решается действовать. В сказках это видно по поступкам: герой прячется, молчит, убегает или не помогает.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бывает у каждого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знаком всем: и детям, и взрослым. Кто-то боится темноты, громкого звука, собаки во дворе или ответа у доски.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чувство страха не делает человека плохим. Оно просто говорит, что стало тревожно, и нужно немного времени, чтобы успокоиться.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человек делает дальше: прячется, просит помощи, делает вдох или всё-таки пробует справиться с волнением.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превращается в трусость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становится трусостью, когда он слишком часто управляет поступками и мешает сделать даже самый простой шаг.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Трусливый человек может отказаться помочь, промолчать, когда нужно сказать правду, или уйти от трудного дела.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трусость видно не по словам, а по поведению: человек говорит «не хочу», хотя на самом деле ему очень страшно.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такой герой обычно долго сомневается, оглядывается и никак не решается начать.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который вздрогнул от шороха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истории заяц услышал треск ветки и сразу спрятался за куст. Потом он понял, что это был всего лишь ветер. Герой ещё дрожал, но всё же выглянул и осторожно пошёл дальше.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делает первый шаг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рассказе маленький герой очень боялся темноты и не хотел выходить из дома. Но рядом оказались друзья, и он решился выйти на крыльцо. Сначала было страшно, а потом стало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Испугался, но попробовал ещё раз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уронил мяч и испугался, что не справится. Он хотел убежать, но остановился, глубоко вздохнул и поднял мяч сам. Так страх не исчез сразу, зато появилась первая маленькая победа.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Трусость в сказках и рассказах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трусливое поведение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признаёт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боится сказать, что ошибся, и надеется, что никто не заметит. Но ошибка от этого не исчезает, а только становится труднее исправить.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Молчит, когда обижают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дразнят слабого, трусливый человек может промолчать. Ему страшно вмешаться, но молчание делает обидные слова только громче.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просит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справляется не хуже других, но слишком стесняется обратиться к взрослому или другу. Из-за страха он остаётся один на один с трудным делом.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Убегает от трудного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кажется сложной, хочется выбрать самый лёгкий путь и быстро уйти. Трусость часто прячется именно в таком отказе попробовать.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ищет безопасный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 старается ничего не менять и не выходить из привычного места. Ему кажется, что так спокойнее, но учиться и дружить становится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страха к смелому поступку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проходит путь от волнения к первой смелой попытке.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иногда ведут себя трусливо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бояться насмешек, наказания или того, что у него не получится. Тогда он лучше молчит, чем пробует и рискует ошибиться.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страх появляется после неприятного опыта: если однажды было обидно или больно, снова решиться намного труднее.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одной причиной бывает усталость или сильное волнение. В таком состоянии даже простое дело кажется очень большим и трудным.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трусость — не одно и то же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человек думает о безопасности: смотрит по сторонам, не спешит и выбирает верный путь. Это помогает избежать лишних неприятностей.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Трусость — это отказ действовать там, где опасности почти нет. Она мешает учиться, дружить и делать добрые поступки, даже когда можно справиться.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трусость влияет на дружбу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другу нужна поддержка, трусливый ребёнок может промолчать и сделать вид, что ничего не случилось. Другу в такой момент особенно обидно.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шумные ребята, страшно заступиться за слабого. Но именно в этот момент дружба проверяется на прочность.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сказать простые, но важные слова: «Я с тобой». Эти слова помогают не чувствовать себя одиноким.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дружеская помощь очень важна: в классе легче учиться, играть и решать маленькие, но важные проблемы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стать смелее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понимает, что ему страшно или неловко. Когда чувство названо, с ним легче справиться, а не прятать его внутри.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ребёнок выбирает маленькое действие: поднять руку, попросить помощи или начать задание с самого простого примера. Так страх уменьшается.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Успокаиваюсь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помогает спокойный вдох и выдох, а ещё добрые слова себе: «Я попробую». Это снижает напряжение и возвращает уверенность.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 опыт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попытки приходит важный результат: человек видит, что смог. Каждый такой случай делает смелость крепче, как тренировка для 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поступок — это не отсутствие страха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человек может волноваться, путаться в словах и даже хотеть отступить. Но он всё равно делает то, что нужно, потому что понимает: важный шаг нельзя откладывать бесконечно.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отвечает у доски, идёт на новое задание или говорит правду, не становится бесстрашным. Он просто выбирает действие вместо бегства, и в этом проявляется настоящая смелость.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трусливому однокласснику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поддержки: заметить страх, обратиться спокойно и помочь ребёнку сделать первый безопасный шаг.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усиливают страх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прозвища и резкие замечания заставляют ребёнка сильнее волноваться. После таких слов ему труднее думать спокойно и решаться на поступок.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«Ты не справишься» не помогают учиться. Они только отнимают уверенность, а иногда и желание пробовать ещё раз.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работают наоборот: «У тебя получится», «Я рядом», «Попробуй ещё». Такая речь поддерживает и помогает сделать следующий шаг без лишнего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признание ошибки часто сильнее любой попытки её скрыть.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один правдивый поступок может исправить ситуацию лучше, чем долгий обман. Совесть подсказывает: сказать честно труднее, но правильнее.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«Трус»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учатся не бояться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который сделал шаг вперёд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вздрогнул от каждого шороха и спрятался за кустом. Но потом увидел, что друг зовёт на помощь, и решился выйти из укрытия. В его глазах ещё был страх, зато в лапах уже появилась решимость.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тёмная комната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боялся войти в тёмную комнату, потому что там всё казалось большим и незнакомым. Он глубоко вдохнул, позвал маму и включил свет. Когда комната стала обычной, он улыбнулся: смелость оказалась ближе, чем думалось.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 перед трудным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не убегать от задачи, а начать её спокойно и по шагам.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смелость нужна каждый день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помогает поднять руку, задать вопрос и признать, что что-то непонятно. Так учиться становится проще, а страх ошибки постепенно уменьшается.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нужна, когда ребёнок признаёт ошибку, рассказывает правду или пробует новое дело. В семье поддержка помогает не бояться и не прятаться.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заступиться за тихого одноклассника или позвать взрослого на помощь. Это маленький, но очень важный поступок, который делает класс добрее.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знакомствах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 первым, познакомиться и присоединиться к игре тоже бывает страшно. Но именно такие шаги учат дружить и чувствовать себя увереннее среди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трусе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рождается трусом навсегда. Страх можно понять, назвать и постепенно уменьшить, если не убегать от него сразу и надолго.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растёт маленькими шагами: попросить помощи, сказать правду, попробовать ещё раз. Каждый такой шаг делает человека увереннее и спокойнее.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Бояться — нормально, ошибаться — тоже. Важно не сдаваться и помнить: добрый поступок часто начинается с самого маленького, но честного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начинается с маленького шага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что страх бывает у всех, но поступок всегда можно выбрать самому. Если не сдаваться, просить помощь и идти по шагам, смелость обязательно вырастет.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2026-05-24T01:38:04Z</dcterms:created>
  <dcterms:modified xsi:type="dcterms:W3CDTF">2026-05-24T01:38:04Z</dcterms:modified>
</cp:coreProperties>
</file>