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Губки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животные с пористым телом, фильтрующие воду для питания.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роль губок в истории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возникли свыше 600 миллионов лет назад. Их простое строение помогает изучать начало многоклеточной жизни и эволюцию животных.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губок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губки покрыт пинакоцитами, создающими защитный пинакодерм. Они образуют прочный, но гибкий покров.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слой состоит из хоаноцитов с жгутиками, создающих водный поток для фильтрации и питания.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слоями располагается мезоглея — желеобразное вещество с амебоидными клетками, без тканей и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губки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Calcarea имеет скелет из кальцита. Эти губки встречаются в солёной воде и обычно небольших размеров, живут на мелководье.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губки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Hexactinellida имеют кремнезёмный скелет с ажурными структурами. Предпочитают глубоководные зоны океана, отличаются прочностью и прозрачностью.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губки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Demospongiae — самая большая и разнообразная группа. Их скелет состоит из спонгина или кремнезёма, они обитают в морях и пресных водах.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губок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распространение губок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губок наблюдается в тёплых тропических морях, где насчитывается около 10 000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адаптированы к различным климатическим зонам, кроме полярных регионов с экстремальным холодом.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биологические исследования,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питания губок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Хоаноциты ловят бактерии и одноклеточные водоросли, обеспечивая губке питание и кислород.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поры губки пропускают воду, извлекая из неё пищевые частицы и микроскопические организмы.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очищают воду, пропуская несколько литров за сутки, улучшая качество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через почкование, фрагментацию и образование устойчивых спор — геммул.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включает выброс сперматозоидов в воду с последующим оплодотворением яйцеклеток.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Геммулы защищают губок в неблагоприятных условиях, например, при низких температурах или пресной воде зимой.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комплекс стратегий обеспечивает успешное закрепление и выживание губок в различных средах.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губок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варьируются от микроразмеров до более метра в диаметре. Форма бывает округлой, трубчатой или кустистой, адаптируясь к условиям.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с сильным течением губки компактны и плотны, а в спокойных заливах развивают ветвистые и разветвлённые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и размеры губок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губок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классов губок по строению и среде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имеет уникальные адаптации, позволяющие им занимать разные экологические ниши.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энтомологии морской фауны,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фильтруют воду, удаляя частицы и улучшая прозрачность, способствуя поддержанию экологического баланса.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биогеохимических циклах, перерабатывая органическое вещество и обогащая экосистемы.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Сформированные ими укрытия служат домом для многочисленных мелких животных, увеличивая биоразнообразие.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губок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чувствительны к изменениям качества воды и способны накапливать опасные вещества, включая тяжелые металлы и ядовитые соединения. Это делает их важным индикатором экологического состояния водоемов.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используют губок для мониторинга чистоты морских и пресных вод. Быстрое исчезновение отдельных видов сигнализирует о загрязнении, что помогает вовремя принять меры по охране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как биоиндикаторы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3000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пресноводных губок известно по всему миру, они важны для естественной фильтрации водоемов.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водных экосистем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распространённая пресноводная губка Евразии — Spongilla lacustris — обитает в озёрах и реках медленного течения, играя ключевую роль в поддержании чистоты воды.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морских губок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губки помогают очищать воду и поддерживают равновесие в экосистемах. Некоторые виды служат пищей для рыб и других морских животных, благодаря чему участвуют в пищевых цепях.
</a:t>
            </a:r>
            <a:endParaRPr lang="en-US" sz="1151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обитатели коралловых рифов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морях живут губки с яркой окраской, например, жёлтая трубчатая Aplysina aerophoba. Они создают сложные структуры, которые служат укрытием для многих морских обитателей.
</a:t>
            </a:r>
            <a:endParaRPr lang="en-US" sz="1118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губки: разнообразие и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циркуляция воды в губках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поступает в губку через многочисленные микроскопические поры, называемые остиями, расположенные по всей поверхности тела.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Двигаясь по системе каналов, вода доставляет кислород и питательные вещества клеткам, а также удаляет продукты жизнедеятельности.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клетки — хоаноциты с жгутиками — создают постоянное движение воды, обеспечивая непрерывный поток для эффективного фильтрования.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большое отверстие, оскулум, вода выходит наружу, завершая циркуляцию и поддерживая функционирование губки без использования органов.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губок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губок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губок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губки, такие как Spongia officinalis, традиционно используются человеком как натуральные губки для гигиены и уборки благодаря своей пористой структуре.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губки также применяются в медицине и биотехнологиях: в создании фильтров и биоматериалов, подтверждая их экономическую и научную ценность.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химические вещества губок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синтезируют натуральные антибиотики, защищающие их от болезней и помогающие сохраняться в агрессивной среде.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соединения обладают мощным противоопухолевым действием и исследуются для создания новых лекарств в медицине.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химические вещества активно применяются в биотехнологии, открывая перспективы для разработки эффективных биоматериалов и лекарственных препаратов.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представители: стеклянные губки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структура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губки имеют кремнезёмный скелет с изящными ажурными формами. Эти сложные конструкции обеспечивают им прочность и позволяют выживать на больших глубинах морей.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Евпатория гигантская — великан глубин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достигает в диаметре нескольких десятков сантиметров и обитает на глубинах от 200 до 1000 метров, играя важную роль в глубоководных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и солёности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вызывают колебания температуры и солёности, усложняя выживание губок и изменяя их природные ареалы.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губок занесён в Красную книгу и охраняется законом, что помогает предотвращать исчезновение уникальных представителей этого типа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загрязнение снижает качество воды, что негативно влияет на чувствительные виды губок и приводит к сокращению их популяций.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угрозы для губок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изучения губок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губок раскрывает фундаментальные процессы эволюции и экологии, подтверждая их роль в поддержании здоровья водных экосистем и необходимости охраны.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2026-05-09T11:15:20Z</dcterms:created>
  <dcterms:modified xsi:type="dcterms:W3CDTF">2026-05-09T11:15:20Z</dcterms:modified>
</cp:coreProperties>
</file>