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Коралловые полипы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формируют рифы и создают удивительные морские сообщества.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коралловых полипов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появились свыше 500 миллионов лет назад и являются одними из древнейших животных. Они создают коралловые рифы, важные для миллионов морских организмов.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группы коралловых полипов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Мадрепоровые — твёрдые кораллы, строящие прочные рифы из известкового скелета, доминирующие в тропических морях.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кораллы характеризуются гибким роговым скелетом и часто имеют яркую окраску, живут на морском дне.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Горгонариевые и Четырёхлучевые имеют специфические формы и строение колоний, отличающиеся от твердых и мягких кораллов.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кораллового полипа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и функции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защита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полипа состоит из ротового отверстия, окружённого щупальцами, цилиндрической колонки и основания-ступни. Щупальца помогают ловить пищу и защищать полип.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одна кишечная полость для пищеварения, щупальца снабжены стрекательными клетками, которые обездвиживают добычу и отпугивают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размеров: одиночные и колониальные полипы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колонии могут охватывать площадь с десятки метров, образуя целые подводные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коралловых полипов в десятки тысяч раз превышают в размерах отдельные полипы, формируя масштабные 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2020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коралловых полипов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прикреплены к субстрату и ведут малоподвижный образ жизни, что обеспечивает стабильность колонии.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состоят из множества идентичных полипов, объединённых тканями, которые обеспечивают обмен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полипами поддерживает жизнеспособность и рост колонии, а также защиту от внешних угроз.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способны адаптироваться к изменениям окружающей среды, регулируя плотность и распределения полипов.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коралловых полипов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улавливают мелкий планктон и зоопланктон с помощью щупалец, использующих стрекательные клетки для ловли и обездвиживания добычи.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Зооксантеллы живут в тканях полипов, осуществляя фотосинтез и предоставляя до 90% необходимой энергии, что существенно поддерживает их рост и развитие.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Хищная ловля и питание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водоросли-зооксантеллы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816" y="1479100"/>
            <a:ext cx="204394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зооксантелл в жизни кораллов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устойчивость экосистем
</a:t>
            </a:r>
            <a:endParaRPr lang="en-US" sz="1046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повышает адаптацию кораллов к условиям среды, способствуя устойчивости морских экосистем к внешним стрессам.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здоровье рифов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рифы насыщенно окрашены благодаря зооксантеллам; их исчезновение вызывает беление и ослабление кораллов.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среда обитания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получают в обмен защиту от окружающей среды и стабильный доступ к свету для фотосинтеза.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питание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Зооксантеллы снабжают полипы глюкозой и кислородом, превращая солнечный свет в энергию, необходимую для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кораллового полипа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и размножения кораллов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коралловых полипов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массовым выбросом половых клеток в воду, часто синхронизированным с лунными циклами для повышения успеха оплодотворения.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путём почкования или фрагментации колонии, что обеспечивает быстрое расширение и восстановление рифа.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коралловых рифов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формируются благодаря постепенному накоплению известкового скелета, который строят поколения коралловых полипов, создавая твёрдую основу для колоний и всей экосистемы.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полипов их известковый скелет остаётся на месте, обеспечивая пространство и опору для новых полипов, что позволяет рифу расти и укрепляться на протяжении веков.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коралловые рифы, такие как Большой Барьерный риф и рифы Индийского и Красного морей, демонстрируют масштабы и биоразнообразие этих живых образований.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86019"/>
            <a:ext cx="4007700" cy="1573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твёрдых и мягких кораллов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строении, среде обитания и примерах твёрдых и мягких кораллов, показывая их уникальные особенности и экологическую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кораллы формируют крупные устойчивые рифы благодаря известковому скелету, в то время как мягкие кораллы предпочитают индивидуальные колонии и имеют более гибкий каркас.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морской биологии, 2023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коралловых рифов для экосистемы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предоставляют убежище и питание приблизительно 25% всех морских видов, поддерживая высокое биоразнообразие и сложные пищевые цепи.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прибрежные зоны от эрозии и штормовых волн, сохраняя береговую линию и снижая уничтожающие эффекты природных катаклизмов.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микросреды рифов способствуют формированию экосистем, которые невозможно воспроизвести в других условиях, обеспечивая экологический баланс.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напрямую влияют на экономику через туризм и рыболовство, обеспечивая средства к существованию для миллионов людей во всём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коралловых полипах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колонии коралловых полипов живут до 4000 лет, становясь одними из старейших живых организмов на нашей планете. Их долгая жизнь помогает создавать крупные и устойчивые рифовые структуры.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обитатели океана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кораллы способны излучать красивое свечение благодаря биолюминесценции. Это мистическое явление помогает им привлекать добычу и отпугивать хищников в глубинах океана.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в темноте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коралловый риф на Земле — Большой Барьерный риф — протянулся более чем на 2300 километров. Его видно даже из космоса, что подчеркивает масштаб этого природного чуда.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Большого Барьерного рифа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коралловых полипов с другими организмами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на щупальцах коралловых полипов служат надёжной защитой и эффективным средством для охоты на мелких морских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 сложную структуру, где обитают разнообразные рыбы, моллюски, ракообразные и губки, формируя многочисленные пищевые и укрывающиеся сообщества.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животные зависят от рифов как от источника пищи и защиты, что делает кораллы фундаментальным элементом морских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коралловым рифам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2016-2017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Последовали повторные волны обесцвечивания в мировых тропических морях, подтвердив тенденцию к ухудшению состояния кораллов из-за изменения климата.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усиления мер охраны осложнения климатических изменений и человеческой деятельности могут привести к дальнейшей утрате биоразнообразия коралловых сообществ.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обесцвечивание кораллов впервые зарегистрировано из-за аномально высоких температур морских вод, что вызвало гибель значительной части рифов.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антропогенные угрозы: загрязнение, закисление океанов и разрушение рифов вследствие прибрежного строительства и туризма.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коралловых рифов за 40 лет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площадей рифов — повышение температуры и загрязнение вод, которые нарушают жизнедеятельность кораллов и приводят к массовому обесцвечиванию.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40 лет было утрачено более половины рифов, что свидетельствует о растущей угрозе для морских экосистем и необходимости срочных мер по их защите.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коралловых рифов, Всемирный фонд дикой природы, 2022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коралловых полипов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морские территории ограничивают деятельность человека, способствуя сохранению естественной среды рифов и восстановлению их биологических функций. Это позволяет полипам спокойно развиваться.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морских заповедников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выращивают коралловые полипы в лабораториях и пересаживают их на повреждённые рифы. Этот подход помогает ускорить регенерацию рифовых экосистем и сохранить биоразнообразие.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рифов методами аквакультуры
</a:t>
            </a:r>
            <a:endParaRPr lang="en-US" sz="10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примеры восстановления кораллов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Флорида-Кис реализуются проекты по выращиванию здоровых кораллов в лабораториях с последующим их переселением на изменённые участки рифов.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Индонезии благодаря инновационным технологиям восстанавливают кораллы, что возрождает жизнеспособность морских экосистем и возвращает рыбное 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инициативы успешно объединяют учёных и волонтёров, активно восстанавливая Большой Барьерный риф и повышая осведомлённость общества о значении рифов.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— фундамент морских экосистем, требующий срочной охраны и совместных усилий общества для поддержания биоразнообразия и здоровья океанов в будущем.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кораллов и будущее рифовых экосистем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2026-05-08T01:10:55Z</dcterms:created>
  <dcterms:modified xsi:type="dcterms:W3CDTF">2026-05-08T01:10:55Z</dcterms:modified>
</cp:coreProperties>
</file>