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становится ресурсом для жизни и экономики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экономики: природа как основа хозяйства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первичный сектор изучают на географии
</a:t>
            </a:r>
            <a:endParaRPr lang="en-US" sz="2623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понять, почему одни отрасли развиваются у морей, другие — на плодородных равнинах или в районах полезных ископаемых.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первичному сектору экономики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и лесное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первичному сектору относят отрасли, которые берут ресурсы прямо у природы: выращивают растения, разводят животных, заготавливают древесину и другие природные материалы, не превращая их сразу в готовые товары.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охота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охота используют природные биоресурсы без глубокой переработки. Они дают пищу и сырьё, но зависят от состояния экосистем, численности видов и правил природопользования.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из недр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нефти, газа, угля, руд, соли, песка и гравия тоже относится к первичному сектору. Здесь человек извлекает природные богатства, которые становятся основой для топлива, металлов и строительных материалов.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 отраслей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занятия объединяет одно: они получают исходное сырьё из природы. Именно с них начинается путь большинства товаров — от хлеба и бумаги до металла и топлива.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обеспечивает людей продуктами и ресурсами, без которых не работают промышленность, строительство, транспорт и повседневная жизнь. Поэтому он важен для любой экономики.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растениеводство и животноводство
</a:t>
            </a:r>
            <a:endParaRPr lang="en-US" sz="2102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даёт зерно, овощи, фрукты, картофель, сахарную свёклу, подсолнечник, лён и кормовые культуры. От него зависит продовольствие людей и кормовая база для животноводства.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поставляет мясо, молоко, яйца, шерсть, кожу и мёд. Эта отрасль тесно связана с кормами, пастбищами, условиями содержания животных и уровнем развития техники.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 и 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урожай и продуктивность влияют плодородие почв, температура, количество осадков и длительность тёплого сезона. В благоприятных районах сельское хозяйство развивается намного успешнее.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труд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тракторы, сеялки, комбайны и доильные установки сокращают тяжёлый ручной труд и повышают эффективность работы. Но без знаний, опыта и дисциплины хороший результат невозможен.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особенно активно там, где есть достаточно тепла, влаги и удобных земель. Поэтому его размещение всегда связано с природными условиями конкретной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урожайность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только общую разницу: в реальности результат также зависит от сортов, удобрений, орошения и качества агротехники.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плодороднее почва и стабильнее влага, тем выше урожайность; засуха и бедные почвы резко снижают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учебной иллюстрации, 2025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88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аквакультура
</a:t>
            </a:r>
            <a:endParaRPr lang="en-US" sz="3197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ведётся в морях, океанах, реках и озёрах. Оно особенно важно для прибрежных районов, где водные ресурсы долгое время были главным источником пищи и занятости.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рыбы зависят от чистоты водоёмов, состояния нерестилищ и здоровья экосистем. Загрязнение воды быстро отражается на численности видов и качестве улова.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 — это выращивание рыбы, моллюсков, креветок и водорослей в специальных хозяйствах. Она помогает получать продукцию более предсказуемо и снижает давление на природные запасы.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ресурсы не истощались, нужны ограничения на вылов и контроль сроков добычи. Рациональное пользование водой и биоресурсами помогает сохранить их для 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хозяйство: ресурсы леса и их восстановление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сырьё и дар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не только древесину, но и бумажное сырьё, смолу, грибы, ягоды, лекарственные растения. На лесозаготовке важны техника, дороги и точная организация работ. Однако любая вырубка должна учитывать способность леса восстанавливаться.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рубка не разрушает лес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лесное хозяйство строится на простом правиле: сколько берут, столько и возвращают. После вырубки проводят посадку молодых деревьев, защищают участки от пожаров и борются с незаконной рубкой, чтобы лес оставался живым и продуктивным.
</a:t>
            </a:r>
            <a:endParaRPr lang="en-US" sz="16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первичного сектора и их продукция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ресурсы лежат в основе разных отраслей и что они дают человеку.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обеспечивает сырьём питание, строительство, энергетику и промышленность; без него не работают многие другие отрасли.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«Первичный сектор экономики»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endParaRPr lang="en-US" sz="2600" dirty="0"/>
          </a:p>
        </p:txBody>
      </p:sp>
      <p:sp>
        <p:nvSpPr>
          <p:cNvPr id="13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добывают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полезным ископаемым относятся уголь, нефть, газ, железная руда, медные руды, золото, соль, песок, глина и строительный камень. Это важнейшая сырьевая база хозяйства.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этих ресурсов получают топливо, металлы, стекло, удобрения, пластмассы и строительные материалы. Поэтому добыча полезных ископаемых связана почти со всеми отраслями промышленности.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бывает открытой, в карьерах, и подземной, в шахтах. Выбор способа зависит от глубины залегания, состава пород и условий безопасности.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87527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разведка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нужны геологоразведка, буровые установки, экскаваторы, самосвалы и другое сложное оборудование. Без точных данных о месторождении добыча становится опасной и неэффективной.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187527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требует строгих правил безопасности, потому что здесь возможны обвалы, выбросы газа, аварии и загрязнение окружающей среды. Ошибки могут стоить очень дорого.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природное сырьё становится готовым товаром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ресурса от природы к продукту и связь отраслей экономики.
</a:t>
            </a:r>
            <a:endParaRPr lang="en-US" sz="10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экономике: как связаны отрасли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сбор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извлекает ресурсы из природы: выращивает урожай, ловит рыбу, заготавливает лес, добывает нефть, газ и руды.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поступает на предприятия, где его очищают, сортируют, сушат или измельчают перед дальнейшей переработкой.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урожая, улова или добычи сразу отражаются на ценах, занятости и объёмах производства в связанных отраслях.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и третичный сектора превращают сырьё в товары и обеспечивают перевозку, хранение, торговлю, ремонт и финансирование.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в первичном секторе в разных странах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характер занятости: чем больше роль услуг и промышленности, тем меньше работников в добывающих и сельскохозяйственных отраслях.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экономики обычно сопровождается снижением доли первичного сектора и ростом занятости в промышленности и сфере услуг.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данные для сравнения стран с разным уровнем развития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и техника в первичном секторе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50038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работ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Комбайны, тракторы и сеялки помогают быстрее обрабатывать поля, повышают точность работы и уменьшают долю тяжёлого ручного труда, особенно в крупных хозяйствах.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на промыслах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карьерах, на месторождениях и в лесу используют экскаваторы, буровые машины, самосвалы и лесозаготовительные комплексы, которые делают добычу и заготовку более производительными.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Работники должны соблюдать правила безопасности, уметь пользоваться оборудованием и учитывать погоду, состояние почвы, воды, дорог и техники, чтобы избежать аварий и простоев.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49691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первичном секторе важны не только физический труд, но и наблюдательность, ответственность, умение читать карты, оценивать риски и принимать быстрые решения на 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95864"/>
            <a:ext cx="657000" cy="584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наносит природе наибольший ущерб
</a:t>
            </a:r>
            <a:endParaRPr lang="en-US" sz="226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почв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распашка и неправильное земледелие уменьшают плодородие, усиливают эрозию и со временем снижают урожайность, особенно на склонах и в засушливых районах.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и чрезмерная заготовка древесины сокращает лесные площади, лишает животных среды обитания и повышает риск пожаров, паводков и оползней.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нефть и мусор ухудшают состояние рек и морей, вредят рыбе и делают водоёмы менее пригодными для хозяйства и отдыха.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и слабый контроль приводят к уменьшению популяций рыбы и морепродуктов, из-за чего экосистемам требуется много времени на восстановление.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использования природных ресурсов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отрасль первичного сектора одновременно даёт людям важные продукты и требует осторожного обращения с природой.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ресурсов очевидна, но без ограничений и восстановления они быстро истощаются. Рациональное использование снижает экологический ущерб и сохраняет ресурсы для будущего.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темы по географии для 8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первичный сектор более устойчивым
</a:t>
            </a:r>
            <a:endParaRPr lang="en-US" sz="2649" dirty="0"/>
          </a:p>
        </p:txBody>
      </p:sp>
      <p:sp>
        <p:nvSpPr>
          <p:cNvPr id="11" name="Text 2"/>
          <p:cNvSpPr txBox="1"/>
          <p:nvPr/>
        </p:nvSpPr>
        <p:spPr>
          <a:xfrm>
            <a:off x="1142596" y="1319229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Севооборот, минимальная обработка земли и защита склонов помогают сохранять плодородие, уменьшать эрозию и поддерживать стабильный урожай без лишнего истощения почв.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1517677" y="2035190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орошение и очистка сточных вод уменьшают потери влаги и загрязнение рек, а значит, делают сельское хозяйство и промыслы безопаснее для природы.
</a:t>
            </a:r>
            <a:endParaRPr lang="en-US" sz="993" dirty="0"/>
          </a:p>
        </p:txBody>
      </p:sp>
      <p:sp>
        <p:nvSpPr>
          <p:cNvPr id="13" name="Text 4"/>
          <p:cNvSpPr txBox="1"/>
          <p:nvPr/>
        </p:nvSpPr>
        <p:spPr>
          <a:xfrm>
            <a:off x="1804630" y="2751155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после вырубки, охрана от пожаров и борьба с незаконной рубкой позволяют сохранять древесные ресурсы и поддерживать жизнь лесных экосистем.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2107397" y="3467131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Контролировать добычу и вылов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карьеров, соблюдение норм добычи и лимитов вылова помогают уменьшить разрушение земель, сохранить рыбные запасы и снизить нагрузку на экосистемы.
</a:t>
            </a:r>
            <a:endParaRPr lang="en-US" sz="993" dirty="0"/>
          </a:p>
        </p:txBody>
      </p:sp>
      <p:sp>
        <p:nvSpPr>
          <p:cNvPr id="15" name="Text 6"/>
          <p:cNvSpPr txBox="1"/>
          <p:nvPr/>
        </p:nvSpPr>
        <p:spPr>
          <a:xfrm>
            <a:off x="2345759" y="4183117"/>
            <a:ext cx="36567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оборудование и экологические нормы помогают экономить сырьё, сокращать отходы и делать производство более безопасным для людей и окружающей среды.
</a:t>
            </a:r>
            <a:endParaRPr lang="en-US" sz="9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товары, которые из них получают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ресурс может стать основой для разных товаров: это видно на примерах пищи, топлива, строительных и промышленных материалов.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переработка, тем больше готовых продуктов создаётся из одного ресурса. Поэтому сырьё особенно важно для всей экономики.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«Первичный сектор экономики»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в России: основные районы и отрасли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европейской части России, в Поволжье, Краснодарском крае и Ставрополье особенно развиты зерновые культуры, подсолнечник и животноводство благодаря тёплому климату и плодородным почвам.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известна добычей нефти и газа, а в Кузбассе сосредоточена угольная промышленность. Эти районы стали важными центрами сырьевого обеспечения страны.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Сибирь выделяются добычей руд, которые дают металл для машиностроения, строительства и производства проводов, техники и инструментов.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 таёжные районы России играют большую роль в лесной отрасли: здесь заготавливают древесину, используют её для бумаги, стройматериалов и мебели.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меняют первичный сектор
</a:t>
            </a:r>
            <a:endParaRPr lang="en-US" sz="20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техника, климат, рынок и экология влияют на способы работы, объёмы производства и специализацию районов.
</a:t>
            </a:r>
            <a:endParaRPr lang="en-US" sz="8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 — основа хозяйства и ответственность перед природой
</a:t>
            </a:r>
            <a:endParaRPr lang="en-US" sz="2969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обеспечивает людей пищей, сырьём и энергией, поэтому он лежит в основе всей экономики. Его будущее зависит от природных условий, технологий и бережного отношения к ресурсам.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2026-06-02T19:54:19Z</dcterms:created>
  <dcterms:modified xsi:type="dcterms:W3CDTF">2026-06-02T19:54:19Z</dcterms:modified>
</cp:coreProperties>
</file>