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What’s his job? Профессии на уроке английского языка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профессии и отвечать на вопрос о работе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591" y="392225"/>
            <a:ext cx="3394117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6-класснику знать jobs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профессий помогает быстро строить простые английские фразы, понимать учебные диалоги и описывать людей. Это базовая лексика, которая часто встречается в заданиях, поэтому её важно уверенно узнавать и использовать.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вопрос «What’s his job?»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смысл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What’s his job? спрашивает о работе мужчины: кем он работает или какая у него профессия. В русском языке это чаще всего передают словами «Кем он работает?».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по смыслу вопрос — What does he do? Он тоже помогает узнать профессию человека, но звучит чуть шире и может относиться к его занятию в целом.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обычно используют простую модель: He is a doctor или He works in a school. Первый вариант называет профессию, а второй подсказывает место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профессии на английском языке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слова по теме jobs с простыми примерами ответов.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короткие, частотные и легко входят в простые предложения о человеке и его работе.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школьная лексика по теме jobs and professions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 повседневной жизни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 с нами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легко узнать teacher: у него или у неё есть classroom, books и blackboard. Учитель объясняет, спрашивает и помогает детям учиться, поэтому это слово быстро связывается с реальной ситуацией.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и в транспорте часто встречаются driver, police officer и firefighter. Их можно узнать по форме, служебной машине и действиям, которые они выполняют в обычной городской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знакомых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hospital, cafe или office дети видят doctor, nurse и cook. Такие профессии запоминаются легче, потому что место работы, одежда и предметы рядом сразу подсказывают нужное английское слово.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ответ о профессии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короткого и правильного ответа в теме jobs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нужен перед названием профессии в единственном числе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о профессии после is обычно ставят a: He is a doctor. Без артикля фраза звучит неправильно и мешает запомнить модель ответа.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употребления неопределённого артикля в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work в теме профессий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человек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work помогает назвать место работы: He works in a school, She works in a hospital. Такой ответ уточняет профессию и делает фразу более точной.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подлежащее he или she, в Present Simple глагол получает окончание -s: works. Это важное правило, потому что без него предложение будет грамматически неверным.
</a:t>
            </a:r>
            <a:endParaRPr lang="en-US" sz="1084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jobs сочетание profession + work встречается очень часто. Сначала можно назвать профессию, а затем добавить место работы, чтобы ответ звучал естественно и полнее.
</a:t>
            </a:r>
            <a:endParaRPr lang="en-US" sz="10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профессии в учебной теме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упражнениях встречаются слова, которые легко соединяются с he, she и простыми глагольными моделями.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слов показывает, что учебник опирается на короткие и наглядные профессии, удобные для диалогов и описаний.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лексики по теме jobs and professions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профессию по картинке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картинке classroom, hospital или kitchen, это уже сильная подсказка. Место действия помогает быстро сузить выбор и назвать профессию по-английски.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Uniform, helmet, apron или white coat часто сразу показывают профессию. По одежде можно отличить firefighter, cook, doctor или police officer даже без подписи.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 руках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Books, stethoscope, pan и fire hose работают как важные ориентиры. Такие детали связывают слово с конкретным действием и делают запоминание быстрее.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персонаж teaches, helps patients, cooks or drives, действие подсказывает профессию. В картинках именно движение и жесты помогают понять смысл без перевода.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работы и профессии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jobs and professions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становится понятнее, если связать её с местом работы. Это помогает быстрее узнавать слова и строить простые фразы о людях.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профессии с местом работы облегчает запоминание и помогает выбирать правильное слово в ответе.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и ответы по теме jobs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What’s his job? и What does he do? помогают узнать, кем работает человек. Они часто встречаются в коротких диалогах и заданиях на описание людей.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Дать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ответ строится по модели He is a… или She is a… Такая форма подходит для 6 класса, потому что она короткая, понятная и легко запоминается.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место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сказать точнее, добавляют фразу He works in a school или She works in a hospital. Так ответ становится полнее и показывает не только профессию, но и место работы.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he и she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ответе важно выбрать правильное местоимение. He относится к мальчику или мужчине, а she — к девочке или женщине. Это помогает избежать путаницы в простых предложениях.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школьных предметов и будущих профессий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показывают, какие навыки нужны в разных профессиях: языковые, математические, научные и творческие.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связь с профессиями дают Maths и English, а также Biology для медицинских специальностей.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jobs and school subjects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профессий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не только назвать профессию, но и описать человека. Слова kind и helpful часто подходят для тех, кто работает с людьми и помогает другим.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 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пожарного, полицейского или врача подходят слова brave, responsible и careful. Они подчёркивают, что работа требует внимания, смелости и умения быстро принимать решения.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creative и hard-working удобно использовать с artist, designer или teacher. Такие описания показывают, что профессия может требовать фантазии, терпения и постоянной практики.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качества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предложениях можно сказать: A doctor is helpful или A teacher is patient. Такие фразы соединяют лексику по теме jobs с простым описанием личности.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диалогов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помогают делать ответы более живыми и разнообразными. Ученик может не только назвать профессию, но и объяснить, почему она важна или каким должен быть человек.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слово о профессии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построить короткий и грамотный ответ о профессии на английском языке.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«jobs»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словарь помогает быстро повторить самые нужные слова перед чтением, устным ответом или диалогом.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мини-словаря часто используются в учебных упражнениях и подходят для первых устных ответов.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jobs and professions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встречаются в ответах чаще всего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удобны для начала работы с темой, а модель с works помогает добавить точную информацию о месте работы.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форма — He is a / She is a, потому что она проще всего для запоминания и использования.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jobs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 теме профессий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коридоре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смотрят на фотографию взрослого человека и спорят, кем он работает. Один спрашивает: What’s his job? Второй отвечает: He is a doctor. Затем звучит уточнение: Where does he work? — He works in a hospital. Короткий диалог показывает, как быстро можно назвать профессию и место работы.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по ответу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одна ученица спрашивает: Is she a teacher? Учитель улыбается и отвечает: Yes, she is. Потом дети добавляют ещё одну фразу: She works in a school. Такой диалог из нескольких реплик помогает потренировать вопросы, ответы и слова из темы jobs в реальном общении.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jobs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артикля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говорить He is doctor вместо He is a doctor. В английском языке перед названием профессии обычно нужен артикль a, если слово стоит в единственном числе.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he и she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иногда выбирают неверное местоимение и строят фразу не о том человеке. Чтобы избежать ошибки, сначала нужно посмотреть на пол человека, а потом подбирать he или she.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Забытое окончание -s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после he и she глагол work получает окончание -s: works. Ошибка He work in a school делает предложение неправильным, поэтому это правило важно сразу запомнить.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ответах важно соблюдать порядок слов: What’s his job? и He is a teacher. Если слова стоят не на своих местах, фраза звучит не по-английски и становится трудной для понимания.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помогает говорить о людях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What’s his job? соединяет слова о профессиях, вопросы, короткие ответы и описание места работы. Эти знания помогают уверенно понимать тексты, составлять диалоги и говорить об окружающем мире на английском языке.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2026-05-30T15:04:32Z</dcterms:created>
  <dcterms:modified xsi:type="dcterms:W3CDTF">2026-05-30T15:04:32Z</dcterms:modified>
</cp:coreProperties>
</file>