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Вознесенский и поэма «Сага»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Вознесенского: память, чувство и время в одном тексте.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Вознесенский: голос своего времени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Вознесенский был одним из самых заметных поэтов 1960-х. Его читали на больших вечерах, обсуждали в журналах и ценили за смелый, живой разговор о человеке и современности.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эпоха 1960-х годов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848000" y="437251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«оттепели»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становится больше свободы: авторы чаще говорят о личном, о сомнениях и надеждах человека, а не только о больших лозунгах.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326075" y="19831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становится массовой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активно читают школьники, студенты и молодёжь. Поэтические вечера собирают большие залы и превращаются в важное культурное событие.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843313" y="35290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темы и интонации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Писателей интересуют современная жизнь, ответственность личности, необычные образы и свежий ритм речи, который звучит ближе к живому разговору.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поэта и особенности его манеры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которого узнавали по голосу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Вознесенский читал стихи так, будто разговаривал с залом напрямую. В его интонации чувствовались энергия, напряжение и уверенность, поэтому выступления запоминались не меньше самих текстов.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Стихи, похожие на вспышки мысли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образность строится на резких сравнениях, неожиданных поворотах и звуковых повторах. Благодаря этому строки звучат ярко и динамично, как быстрый поток живой речи.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вечера эпохи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представления о Вознесенском важны и его портреты, и фотографии поэтических вечеров, и обложки книг 1960-х годов. Всё это помогает почувствовать атмосферу времени, в котором он писал.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название «Сага»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«сага» напоминает о древнем повествовании, где рассказывают о судьбах людей, важных событиях и памяти поколений. Уже одно название делает текст более широким по смыслу.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читателя это значит, что перед ним не только личная история. Частный опыт в поэме воспринимается как часть большого разговора о жизни, времени и человеческой памяти.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название настраивает на серьёзное чтение. Оно словно подсказывает: небольшое по объёму произведение может говорить о вещах, которые важны не одному человеку, а многим.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времени и памяти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в поэме не стоит на месте: оно меняет людей, события и сами чувства. Но даже перемены не уничтожают то, что особенно дорого герою.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хранит пережитое — важные встречи, утраты, образы прошлого. Благодаря ей исчезнувшее продолжает жить в сознании человека и в его речи.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Поэтическое слово становится способом удержать то, что невозможно вернуть. Оно не останавливает время, но помогает не потерять смысл прожитого.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в «Саге» память звучит не как простое воспоминание, а как внутренняя сила, которая соединяет личную жизнь с историей.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8668" y="2183062"/>
            <a:ext cx="41160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3591" y="2183062"/>
            <a:ext cx="411600" cy="41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3490" y="2220202"/>
            <a:ext cx="421649" cy="3373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13439" y="2183062"/>
            <a:ext cx="411600" cy="41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любви и личных чувств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10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как ценность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 поэме показана не как случайное чувство, а как важная часть жизни человека. Она придаёт переживаниям глубину и серьёзность.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24933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и боль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ощущается опыт расставания и потери. Эти чувства не скрыты, а переданы спокойно и искренне, без лишнего украшения.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89857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Привязанность к другому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помнит не только события, но и близость к другому человеку. Эта привязанность делает личную историю особенно трогательной.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4781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Честный тон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Лирическое переживание звучит серьёзно и открыто. Благодаря этому читатель видит не красивую позу, а подлинное человеческое чувство.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личное переживание постоянно связано с размышлением о человеке в истории.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месте оказываются время, память и чувство; именно они формируют смысловой центр текста.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А. А. Вознесенского «Сага»; литературоведческий анализ темы и образов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«Саги»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поэме изображено время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113673"/>
            <a:ext cx="1925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Текущее мгновение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время ощущается как непосредственное переживание героя. Оно связано с тем, что происходит здесь и сейчас, и задаёт эмоциональный тон поэмы.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509817" y="2113673"/>
            <a:ext cx="1925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к воспоминанию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настоящее как будто отступает, и мысль обращается к прошлому. Воспоминание не просто рассказывает о былом, а снова делает его значимым.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9634" y="2113673"/>
            <a:ext cx="1925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напряжение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 времени становится неровным: он ускоряется, замедляется, возвращает к уже прожитому. Это создаёт ощущение тревоги и сосредоточенности.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809434" y="2113673"/>
            <a:ext cx="1925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голоса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финальном смысле человек старается удержать память, чувство и собственную речь. Так время не побеждает полностью, потому что слово сохраняет пережитое.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922488"/>
            <a:ext cx="4300800" cy="16444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поэтическая форма помогает передать смысл и настроение произведения.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«Саге» выразительность строится не только на теме, но и на звучании, ритме и образности.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поэмы и литературоведческий анализ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«Саге'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особенности — разговорность и музыкальность — делают текст эмоциональным, легко читаемым и запоминающимся для слушателя.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9600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качества поэзии Вознесенского особенно заметны в «Саге»: живой разговорный тон и музыкальная организация строки.
</a:t>
            </a:r>
            <a:endParaRPr lang="en-US" sz="2039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поэмы и литературоведческий анализ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смысл «Саги»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смыслов поэмы, основанная на тексте и его литературном анализе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поэмы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говорит от первого лица и не прячется за отвлечёнными рассуждениями: он переживает события как часть собственной жизни, поэтому его речь звучит доверительно и искренне.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постоянно обращается к памяти: вспоминает, сопоставляет, возвращается к важным моментам прошлого. Благодаря этому личный опыт в поэме становится предметом серьёзного размышления.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такого героя читатель видит человека, который пытается понять себя, сохранить внутреннюю правду и найти своё место в большом течении истории.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эпоха в произведении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связана с атмосферой послевоенных десятилетий и временем «оттепели», когда люди особенно остро чувствовали надежду на обновление и ценили открытый разговор о жизни.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этом фоне судьба человека воспринимается как часть общей истории страны: личные чувства не отделены от времени, а становятся способом понять эпоху.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стиль Вознесенского кажется необычным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соединяет высокий, почти торжественный тон с живой разговорной интонацией, поэтому его строки звучат одновременно серьёзно и очень современно.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любит неожиданные сравнения и смелые образы, но при этом говорит о понятных каждому чувствах — любви, памяти, утрате и надежде.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Вознесенский делает строку звучащей: повторы, ритм и звуковые переклички помогают передать внутреннее напряжение и эмоциональный подъем.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«Саге» особенно заметно, как форма поддерживает мысль: яркая образность делает переживание не только личным, но и запоминающимся для читателя.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этих качеств, важны интонация и точность слова: именно они помогают поэме звучать убедительно и цельно.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образность и эмоциональность, а остальные признаки поддерживают их и усиливают впечатление от текста.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поэмы и литературоведческий анализ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«Сагу» выразительной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715050" y="36000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«Саги» с другими стихами Вознесенского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2453250" y="16692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 в других произведениях поэта, в «Саге» чувствуется внимание к современности: речь идёт не только о личном переживании, но и о времени, в котором живёт человек.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2453250" y="275835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Вознесенского характерны смелые метафоры, резкий ритм и звучная строка; в «Саге» эти особенности помогают сделать мысль яркой и эмоционально точной.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2453250" y="38475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также продолжает его интерес к внутреннему миру человека: герой не просто вспоминает, а пытается понять собственную жизнь и её связь с историей.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1916294"/>
            <a:ext cx="4333200" cy="16568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факты об авторе и поэме в краткой форме.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показывают, что «Сага» связана и с эпохой Вознесенского, и с его главным интересом к человеку, времени и памяти.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и литературоведческие сведения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сведения об авторе и произведении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84350" y="389829"/>
            <a:ext cx="300000" cy="26666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5700" y="1496638"/>
            <a:ext cx="297300" cy="297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5700" y="2618763"/>
            <a:ext cx="297300" cy="29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5700" y="3740887"/>
            <a:ext cx="297300" cy="297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поэмы для читателя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5534400" y="374512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напоминает, что прошлое важно сохранять: именно память помогает человеку не потерять связь с собственной жизнью и понять, что действительно имеет значение.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534400" y="1496638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«Сага» показывает, что любовь, привязанность и утрата — это не случайные эпизоды, а опыт, который делает человека глубже и внимательнее к другим.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534400" y="2618763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убеждает, что поэтическое слово может удерживать переживания, превращать личный опыт в выразительный образ и делать его понятным многим.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534400" y="3740887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история в поэме становится частью общей культуры, поэтому читатель видит не только судьбу героя, но и отражение целой эпохи.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5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«Сага»: поэма, которую стоит помнить
</a:t>
            </a:r>
            <a:endParaRPr lang="en-US" sz="3508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«Сага» соединяет личное переживание, память и историю, а яркий ритм и образность делают её особенно запоминающейся. В этом и проявляется сила поэзии Вознесенского.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2026-05-19T03:19:51Z</dcterms:created>
  <dcterms:modified xsi:type="dcterms:W3CDTF">2026-05-19T03:19:51Z</dcterms:modified>
</cp:coreProperties>
</file>