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древних славян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домов, труда, веры и обычаев древних славян.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славяне жили много веков назад, в I тысячелетии нашей эры. Они селились там, где было легче кормиться и строить жизнь: у рек, в лесах и на плодородной земле.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древние славяне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славяне селились у рек и в лесах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давали славянам воду, рыбу и удобные пути для перевозки товаров. По ним можно было быстрее добраться до других поселений и обменяться нужными вещами.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был настоящим помощником: он давал дерево для построек, ветки для ограды, ягоды, грибы и мёд. Поселения часто ставили на возвышенных местах, чтобы быть в безопасности.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древних славян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делали из брёвен, а крышу покрывали соломой, дёрном или корой. Материалы выбирали простые и доступные, потому что всё нужное было рядом, прямо в природе.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славяне жили в полуземлянках, а позже строили деревянные избы. Такие жилища лучше сохраняли тепло и защищали семью от холодного ветра и дождя.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дома стояла печь. Она не только грела жильё, но и помогала готовить еду, сушить одежду и собираться всей семьёй у тёплого огня.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обувь славян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 льна и шерсти, потому что эти материалы были прочными и удобными. Мужчины носили рубахи и штаны, а женщины — длинные рубахи и похожую простую одежду.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ногах часто были лапти из лыка. Зимой славяне надевали более тёплую одежду из меха и плотные вещи, чтобы не замёрзнуть в холодное время года.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4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45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345" y="2948164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370" y="2915264"/>
            <a:ext cx="606150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древние славяне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выращивали рожь, ячмень, просо, репу и другие культуры. Урожай был очень важен, потому что от него зависел запас еды на долгую зиму.
</a:t>
            </a:r>
            <a:endParaRPr lang="en-US" sz="2415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держали коров, коз, овец, свиней и кур. Животные давали молоко, мясо, яйца, шерсть и помогали семье вести хозяйство.
</a:t>
            </a:r>
            <a:endParaRPr lang="en-US" sz="2500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кормили людей рыбой. Ловля рыбы помогала разнообразить пищу и была удобна там, где воды было много.
</a:t>
            </a:r>
            <a:endParaRPr lang="en-US" sz="2500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добывали дичь, собирали ягоды, орехи, грибы и мёд у диких пчёл. Природа щедро делилась дарами, если относиться к ней внимательно.
</a:t>
            </a:r>
            <a:endParaRPr lang="en-US" sz="2451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собирательство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старались заранее заготовить пищу. Они сушили, хранили и берегли продукты, чтобы хватило на зиму и раннюю весну.
</a:t>
            </a:r>
            <a:endParaRPr lang="en-US" sz="2500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год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 работа в поле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в поле использовали соху, мотыгу, серп и деревянные грабли. С их помощью рыхлили землю, убирали урожай и наводили порядок на участке.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Зёрна мололи на ручных жерновах, а воду и дрова носили вручную. Даже простые дела требовали силы, терпения и много времени.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был тяжёлым, поэтому помогали почти все члены семьи. Каждый делал свою часть работы, чтобы хозяйство было крепким и не оставалось без ухода.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повседневная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чаще всего были каши, хлеб, овощи и рыба. Готовили просто, но сытно. Еду варили в глиняных горшках и ели всей семьёй.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холодное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осенью собирали ягоды, орехи и мёд. На зиму продукты сушили и хранили заранее, чтобы в холодные месяцы не остаться без угощения.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готовили еду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община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были свои обязанности. Взрослые работали в поле, ухаживали за животными и строили дом, а дети помогали по хозяйству и учились у старших.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жили большими семьями, где старшие и младшие постоянно помогали друг другу. Вместе было легче вести хозяйство и справляться с трудной работой.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дела решали на общем собрании взрослых людей. Там обсуждали вопросы, которые касались всей общины, и старались договориться мирно.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учил ответственности и взаимопомощи. Каждый понимал: если постарается он, станет легче всей семье и всему селению.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внимательно смотрели на природу и считали её живой и сильной. Они уважали солнце, гром, воду, лес и землю, потому что от них зависели тепло, урожай и сама жизнь. Перед важными делами люди просили у природы помощи и защиты.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гром и вода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наступало время сева или сбора урожая, люди совершали особые обряды. Они пели, обращались к богам и надеялись на удачу. Для них это было как доброе пожелание всему полю, чтобы хлеб вырос высоким и крепким.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просьбы о хорошем урожае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славяне представляли мир
</a:t>
            </a:r>
            <a:endParaRPr lang="en-US" sz="4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встреча посевов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прогревалась, славяне просили хорошей погоды и удачного сева. Люди украшали праздники песнями, хороводами и общими угощениями, чтобы поддержать друг друга перед работой.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года — народные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старинные обычаи не исчезли, а сохранились в народных праздниках. Мы и сегодня узнаём в них песни, игры, угощения и привычку радоваться вместе целой деревней.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осень — время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труда наступали радостные дни сбора плодов. В это время благодарили природу, делили дары поля и устраивали весёлые обряды, чтобы закончить сезон с достатком.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любили рассказывать и украшать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сопровождали работу, праздники и семейные встречи. В них говорилось о природе, труде и радости, а запоминались они легко благодаря напеву и повторяющимся словам.
</a:t>
            </a:r>
            <a:endParaRPr lang="en-US" sz="2158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посуде, одежде и деревянных вещах мастера изображали солнце, волны, листья и ромбы. Такие знаки делали предметы красивее и показывали умение рукодельников.
</a:t>
            </a:r>
            <a:endParaRPr lang="en-US" sz="2185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 передавали истории о предках, смелых поступках и чудесах. Их рассказывали вечером, когда работы становилось меньше, и дети слушали с большим интересом.
</a:t>
            </a:r>
            <a:endParaRPr lang="en-US" sz="2206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любили подвижные игры, пляски и простые состязания. Они помогали весело проводить время, учиться ловкости и чувствовать себя частью общины.
</a:t>
            </a:r>
            <a:endParaRPr lang="en-US" sz="2219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забавы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славяне защищали своё селение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появлялась опасность, мужчины брали луки, копья, щиты и мечи. Они защищали дома, семьи и запасы, а вместе действовать было намного надёжнее.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Поселение старались сделать трудным для врага. Его обносили частоколом, рвом и валом, а входы располагали так, чтобы за ними было удобно наблюдать.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дороги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Торговля связывала между собой разные поселения. Благодаря ей люди узнавали новые товары, обменивались опытом и становились ближе друг к другу.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 торге встречались не только продукты, но и ремесленные изделия. Люди выбирали то, что сами делать не умели или не успевали.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Самыми удобными дорогами были реки. По воде груз двигался быстрее, а лодки могли добраться туда, где лесные тропы заканчивались.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Славяне обменивались мехом, мёдом, воском, зерном и тканями. Так можно было получить нужные вещи, которых не хватало в своём селении.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дети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Дети не сидели без дела: они носили воду, собирали хворост, помогали по дому и присматривали за младшими. Так они быстро учились быть полезными семье.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Игры тоже были с пользой. В них дети тренировались бегать, метать, ухаживать за животными и выполнять простые поручения, словно готовились к взрослой жизни.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33" y="2915264"/>
            <a:ext cx="50512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ремёсла были особенно важны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лепили и обжигали глиняную посуду, в которой хранили еду и готовили похлёбки. Без такой посуды хозяйство было бы очень неудобным.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делали ножи, топоры, наконечники для копий и другие нужные вещи. Их труд помогал в поле, в лесу и во время защиты селения.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 строили избы, мастерили двери, лавки и разные деревянные предметы. Их работа была важна, потому что дерево было главным материалом вокруг.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создавали ткань для одежды и домашнего убранства. Сначала они готовили нити, а потом делали прочные и удобные вещи для всей семьи.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влияла на жизнь славян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2069400" y="18282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начинались полевые работы. Землю готовили к посеву, чинили инвентарь и внимательно следили за погодой, потому что от неё зависел будущий урожай.
</a:t>
            </a:r>
            <a:endParaRPr lang="en-US" sz="2478" dirty="0"/>
          </a:p>
        </p:txBody>
      </p:sp>
      <p:sp>
        <p:nvSpPr>
          <p:cNvPr id="11" name="Text 3"/>
          <p:cNvSpPr txBox="1"/>
          <p:nvPr/>
        </p:nvSpPr>
        <p:spPr>
          <a:xfrm>
            <a:off x="2069400" y="42615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за посевами ухаживали, пололи грядки и помогали домашним животным. Это было время долгой работы, когда в деле были заняты почти все.
</a:t>
            </a:r>
            <a:endParaRPr lang="en-US" sz="2478" dirty="0"/>
          </a:p>
        </p:txBody>
      </p:sp>
      <p:sp>
        <p:nvSpPr>
          <p:cNvPr id="12" name="Text 4"/>
          <p:cNvSpPr txBox="1"/>
          <p:nvPr/>
        </p:nvSpPr>
        <p:spPr>
          <a:xfrm>
            <a:off x="2069400" y="66993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собирали урожай и делали запасы на холодные месяцы. Люди сушили продукты, складывали зерно и радовались тому, что труд не прошёл зря.
</a:t>
            </a:r>
            <a:endParaRPr lang="en-US" sz="2478" dirty="0"/>
          </a:p>
        </p:txBody>
      </p:sp>
      <p:sp>
        <p:nvSpPr>
          <p:cNvPr id="13" name="Text 5"/>
          <p:cNvSpPr txBox="1"/>
          <p:nvPr/>
        </p:nvSpPr>
        <p:spPr>
          <a:xfrm>
            <a:off x="9855350" y="3145238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40"/>
              </a:lnSpc>
              <a:buNone/>
            </a:pPr>
            <a:r>
              <a:rPr lang="en-US" sz="98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6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работы в поле почти не было. Семьи чинили вещи, занимались ремёслами и проводили вечера у тёплой печи, вспоминая летние заботы.
</a:t>
            </a:r>
            <a:endParaRPr lang="en-US" sz="25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древних славян в нашей культуре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знакомых словах и названиях спрятана память о далёком прошлом. Когда мы говорим о доме, семье, хлебе или поле, мы словно слышим отголоски жизни древних славян. Язык бережно хранит эту историю.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мы слышим каждый день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песнях, сказках и орнаментах сохранились старинные представления о солнце, земле и воде. Некоторые праздники и блюда тоже пришли из прошлого, поэтому старинная культура по-прежнему рядом с нами.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Узоры, песни и добрые обычаи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древних славян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Она показывает, что труд и терпение помогают жить даже в трудных условиях. Славяне умели заранее думать о зиме, урожае и безопасности своих домов.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История напоминает, как важно помогать родным и соседям. Без дружной семьи и общины выжить было бы намного сложнее, а вместе любое дело спорится.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Она учит беречь природу, потому что именно она кормила, одевала и согревала людей. Если уважать землю и лес, они будут служить долго.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5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славяне жили просто, но очень трудолюбиво. Их быт, вера и праздники были тесно связаны с природой, а многие традиции и сегодня живут в нашей культуре.
</a:t>
            </a:r>
            <a:endParaRPr lang="en-US" sz="38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2026-05-21T09:57:12Z</dcterms:created>
  <dcterms:modified xsi:type="dcterms:W3CDTF">2026-05-21T09:57:12Z</dcterms:modified>
</cp:coreProperties>
</file>