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высшая нервная деятельность, поведение, психика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объединяет восприятие, мышление, эмоции и поведение человека.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введён И.П. Павловым для объяснения сложной работы мозга. Изучение помогает понять, как мы учимся, адаптируемся и развиваем личность, учитывая физиологические, психологические и социальные аспекты.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высшую нервную деятельность?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отвечающие за обработку сигналов, контроль мышц, мышление и чувства. Она обеспечивает координацию важных функций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органы и ткани с мозгом, передавая сигналы между телом и центральной нервной системой, что позволяет реагировать на изменения внешней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сложный союз частей, обеспечивающий восприятие информации, принятие решений и поддержание гомеостаза.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организация системы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нервной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состоит из миллиардов нейронов, разделённых на зоны с разными функциями: лобная управляет мышлением и контролем, теменная — ощущениями и движениями.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отвечает за слух и речь, а затылочная — за обработку зрительной информации, что важно для восприятия окружающего мира.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зонах формируются процессы восприятия, памяти, принятия решений и абстрактного мышления, обеспечивающие высшую нервную деятельность.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мозга: главный центр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рефлекторной дуги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рецепторов, нейронов и исполнительных органов, обеспечивает быструю реакцию на раздражители без участия сознания, основываясь на простой системе передачи сигналов.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и обучение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повторном повторении сигналов на нейронах формируются новые связи, как в опыте Павлова — собака начинает выделять слюну при звуке звонка.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помогают приспосабливаться к окружающей среде, обеспечивая гибкость поведения на основе полученного опыта.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и условные рефлексы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Нейронаучные исследования,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доля мозга выполняет особые задачи и работает в тесной связке с другими областями.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распределение функций указывает на взаимозависимость зон при обеспечении сложных процессов мышления и восприятия.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мозга по зонам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часть психики участвует в мышлении, памяти и воображении, позволяя решать задачи и учиться новому.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отвечает за восприятие мира с помощью ощущений и восприятия, формируя основы для дальнейшей обработки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объединяет физиологические процессы и сознательное восприятие, обеспечивая адаптацию и развитие личности.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психике человек формирует уникальное поведение, осознаёт себя и строит сложные социальные отношения.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и её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52721"/>
            <a:ext cx="4063200" cy="196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форм поведения с примерами и значением для выживания.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Сознательная деятельность у человека преобладает и обеспечивает гибкость поведения и адаптацию.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 физиологии нервной системы, 2024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инстинкта, рефлекса и сознательной деятельности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память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сохранение чувствительной информации на миллисекунды, позволяющей мгновенно реагировать на изменения в окружающем мире.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информацию в течение секунд или минут, необходима для текущего мышления и выполнения задач.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сохранение знаний и опыта на длительное время, формируясь при повторении и закреплении информации.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памяти и обучения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мозга регулирует эмоции, вызывая быстрое реагирование на события и формируя мотивацию к действиям.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лимбической системы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преодолевать трудности, направлять усилия на достижение целей, например, в подготовке к важным экзаменам.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самоконтроль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создают мотивационный фон, а воля помогает контролировать поведение, обеспечивая целенаправленные и осознанные действия.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эмоций и воли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воля в поведении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поведенческого акта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психологические исследования нейрофизиологии поведения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первые социальные нормы и образцы поведения, формируя базовые ценности и эмоциональные модели взаимодействия с окружающими с раннего детства.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местом социализации, где подростки учатся работать в группе, сопереживать и принимать нормы поведения, важные для взрослой жизни.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школьного коллектива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оказывают сильное влияние на выбор интересов, поведение и формирование самооценки, особенно в подростковом возрасте.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 друзья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технологии и медиа формируют установки и модели поведения, оказывая значительное воздействие на мировоззрение подростков.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медиасреды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индивидуальные факторы формирования поведения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формирование нейронных связей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мозг активно перестраивается: развивается кора, усиливаются связи между нейронами. Это способствует росту умственных возможностей и самостоятельности мышления.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самосознания и эмоциональной чувствительности
</a:t>
            </a:r>
            <a:endParaRPr lang="en-US" sz="1258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лучше понимать себя и окружающих, остро реагируют на социальные ситуации и эмоции, что влияет на развитие характера и поведения.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и стрессовых факторов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гаджетов и стрессовые ситуации воздействуют на эмоциональное состояние и когнитивные функции, что требует внимания к психическому здоровью.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психики у детей и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разные уровни стресса влияют на мотивацию и концентрацию молодёжи.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стресса повышает мотивацию, тогда как высокий уровень снижает память и внимание.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когнитивные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происходит восстановление нейронных связей и обработка информации, что способствует улучшению памяти и концентрации внимания.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приводит к снижению учебных успехов и ухудшению эмоционального состояния у подростков.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спать не менее 8-9 часов ежедневно для поддержания оптимальной работы мозга и психического здоровья.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нервной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прогрессирующая болезнь вызывает постепенную потерю кратковременной и долговременной памяти, снижая способность к мышлению и ориентации в пространстве.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памяти при болезни Альцгеймера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могут спровоцировать резкие изменения в эмоциях и поведении, включая депрессию, агрессию и апатию, требуя длительной реабилитации.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изменения после черепно-мозговых травм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определённых областей мозга нарушают способность чувствовать и обрабатывать информацию, затрудняя коммуникацию и адаптацию к окружающей среде.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повреждений мозга на восприятие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заболеваний и травм на психику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особенностей поведения, отражающая уникальные способности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поведение характеризует высокий уровень сознания и творческий подход, отличающийся от инстинктивных реакций животных.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поведения человека и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2661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8525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психики позволяет разрабатывать эффективные образовательные технологии, учитывающие индивидуальные особенности учащихся и повысить мотивацию.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мозге способствуют созданию программ помощи для школьников, что снижает уровень тревожности и улучшает эмоциональное состояние.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девиантного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воспитание и поддержка помогают предотвращать отклоняющееся поведение, улучшая атмосферу в образовательных учреждениях.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значимость изучения высшей нервной деятельности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— основатель учения об условных рефлексах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разработал теорию условных рефлексов, которая стала краеугольным камнем физиологии и психологии, открыв механизмы обучения у животных и человека.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Сеченов и исследование рефлекторной деятельности мозга
</a:t>
            </a:r>
            <a:endParaRPr lang="en-US" sz="1229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изучал влияние внешних и внутренних факторов на мозговую активность, заложив основы нейрофизиологии и понимания высшей нервной деятельности.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Выготский и Алексей Леонтьев — развитие мышления и культуры
</a:t>
            </a:r>
            <a:endParaRPr lang="en-US" sz="1215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создали теории, объясняющие роль социального окружения в формировании сознания и обучении, повлияв на современную психологию и педагогику.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вклад российских учёных в изучение психики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мозга и психики способствует успешному развитию подростков, улучшает обучение и социализацию, формируя здоровое и адаптивное общество.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как основа развития и поведения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2026-05-09T02:57:22Z</dcterms:created>
  <dcterms:modified xsi:type="dcterms:W3CDTF">2026-05-09T02:57:22Z</dcterms:modified>
</cp:coreProperties>
</file>