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 реминисценции в литературном произведении
</a:t>
            </a:r>
            <a:pPr algn="l" indent="0" marL="0">
              <a:lnSpc>
                <a:spcPct val="90000"/>
              </a:lnSpc>
              <a:buNone/>
            </a:pPr>
            <a:r>
              <a:rPr lang="en-US" sz="19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слово в тексте: как оно работает и зачем нужно?
</a:t>
            </a:r>
            <a:endParaRPr lang="en-US" sz="4153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цитаты и реминисценции в 11 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помогают увидеть связь произведения с традицией, эпохой и другими текстами. Без них трудно точно анализировать эпизод, объяснять авторский замысел и уверенно писать сочинение или отвечать на экзамене.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Цитата: определение и основные признаки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— это дословное или почти дословное воспроизведение чужого высказывания. Она сохраняет узнаваемость источника и обычно выделяется в тексте особыми средствами оформления.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цитата сопровождается кавычками, указанием автора или названием произведения. Она может быть эпиграфом, репликой персонажа, вставкой в авторское повествование или частью рассуждения.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бывает точной, сокращённой или слегка изменённой, но её источник остаётся распознаваемым. Важно не только найти фрагмент, но и понять его роль в новом контексте.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литературная перекличка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узнавание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Отголосок чужого текста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Реминисценция не повторяет источник буквально, а вызывает память о нём через мотив, интонацию, образ или сюжетный ход. Узнавание возникает постепенно и требует внимательного сопоставления.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опирается на читательский опыт и культурную память. В литературе XIX–XX веков реминисценции часто связывают новое произведение с классикой, Библией и фольклором.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цитат и реминисценций в художественном тексте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отсылка может одновременно характеризовать героя и менять тон эпизода, поэтому её нужно рассматривать в полном контексте произведения.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учебным примерам чаще всего работают характеристика героя, связь с традицией и иронический эффект; остальные функции проявляются реже, но тоже значимы.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подборка для практикума; обобщение наблюдений по школьному анализу текстов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и реминисценция: сравнительная характеристика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 путать прямое воспроизведение чужого слова со скрытой литературной перекличкой.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демонстрирует присутствие источника явно, а реминисценция действует опосредованно и требует анализа ассоциаций, контекста и культурного фона.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для урока литературы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последовательно анализировать цитату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поиска фрагмента до вывода о его художественной функции.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17350"/>
            <a:ext cx="220800" cy="22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39430"/>
            <a:ext cx="220800" cy="176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каким признакам распознавать реминисценцию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Реминисценция нередко узнаётся по тону: торжественному, печальному, исповедальному или ироничному. Даже без прямой цитаты интонация может напоминать конкретный источник.
</a:t>
            </a:r>
            <a:endParaRPr lang="en-US" sz="1015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мотив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новом тексте повторяется знакомая ситуация или сюжетный ход, стоит проверить, не отсылает ли он к известному произведению. Именно мотив часто выдаёт скрытую перекличку.
</a:t>
            </a:r>
            <a:endParaRPr lang="en-US" sz="1073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 эпизода, поворота действия или расположения ключевых сцен помогает увидеть литературный отклик. Особенно важно сравнивать не только детали, но и общую организацию текста.
</a:t>
            </a:r>
            <a:endParaRPr lang="en-US" sz="966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узнаваемых образов, символов и деталей часто указывает на реминисценцию. Она действует не как копия, а как напоминание о культурно значимом первоисточнике.
</a:t>
            </a:r>
            <a:endParaRPr lang="en-US" sz="1073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фон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эпизод вызывает ощущение узнавания без точной ссылки, нужно проверить исторический, литературный или библейский контекст. Реминисценция раскрывается через ассоциации, а не через буквальное совпадение.
</a:t>
            </a:r>
            <a:endParaRPr lang="en-US" sz="9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Эпиграф как особая форма цитирования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Эпиграф помещают перед произведением или его частью, чтобы заранее обозначить тему и эмоциональный тон. Он помогает читателю настроиться на основной смысл текста.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цитатой автор может намекнуть на конфликт, обозначить главный вопрос или создать ироническое ожидание. Источником часто становятся Библия, классика, фольклор и философские высказывания.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перед основным текстом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задаёт читателю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цитат и реминисценций в литературе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особенно часто встречаются отсылки к русской классике и библейской традиции, потому что они быстро распознаются читателем.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культурно устойчивые источники, задающие общий смысловой код; именно они чаще всего помогают автору строить диалог с традицией.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подборка для практикума; структурирование источников по школьному анализу текстов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Цитирование в речи персонажей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в речи героя показывает его круг чтения, уровень образования и привычку мыслить через авторитетные тексты, поэтому она сразу создаёт социальную и культурную характеристику персонажа.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слово может звучать точно или искажённо: персонаж использует его для самоутверждения, спора, шутки, подражания или защиты своей позиции перед собеседником.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такое цитирование нередко раскрывает речевую маску героя, его внутреннюю неустойчивость и стремление опереться на готовую формулу вместо собственного взгляда.
</a:t>
            </a:r>
            <a:endParaRPr lang="en-US" sz="10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известная цитата переносится в новый контекст, её высокий тон может быть намеренно снижён. Тогда прежний смысл вступает в конфликт с авторским замыслом и рождает иронию или комизм.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Пародийное переосмысление строится на несоответствии между первоисточником и ситуацией в тексте. Такой приём помогает разоблачить ложный пафос, подчеркнуть смену ценностей и усилить сатирический эффект.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пародия и переосмысление цитаты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99508"/>
            <a:ext cx="4007700" cy="173863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функций цитат и реминисценций в русской литературе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отсылки работают в разных произведениях и зачем автор включает их в текст.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Отсылки чаще всего создают историко-культурный фон, углубляют смысл и помогают точнее раскрыть тему, героя и авторскую оценку.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анализ русской классики XIX–XX веков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анализе отсылок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цитату и реминисценцию: первая воспроизводит чужой текст почти буквально, а вторая лишь вызывает ассоциацию с ним через мотив, интонацию или образ.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проверяют источник и ограничиваются догадкой, хотя точное определение отсылки требует опоры на текст, узнаваемые признаки и сопоставление с первоисточником.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Пересказывают сюжет вместо анализа, не объясняя, как отсылка меняет смысл эпизода, характеристику героя или авторскую позицию в произведении.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иронии и смыслового сдвига: одна и та же формула в новом окружении может звучать резко иначе, чем в исходном 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цитату и реминисценцию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 наблюдения к аргументированному выводу.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эффекты создаёт реминисценция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возникает в ключевых эпизодах, где отсылка меняет читательское восприятие конфликта и помогает увидеть скрытую авторскую оценку.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Реминисценция чаще всего работает как средство расширения смысла: она связывает частный эпизод с более широким культурным и нравственным контекстом.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функций реминисценции в русской литературе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как показатель литературной эпохи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в произведении нередко открывает читателю круг идей, которые были важны для времени создания текста. По ней видно, какие книги считались авторитетными, с какими ценностями спорил писатель и на каком языке говорила его культурная среда. Такой след эпохи особенно заметен в классической литературе.
</a:t>
            </a:r>
            <a:endParaRPr lang="en-US" sz="988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говорит голосом эпохи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Отсылка может не только сохранять уважение к прошлому, но и вступать с ним в полемику. Тогда читатель замечает, как автор переосмысливает знакомые образы, меняет интонацию и переносит старый смысл в новую историческую ситуацию. Так литература показывает движение культуры, а не её повторение.
</a:t>
            </a:r>
            <a:endParaRPr lang="en-US" sz="988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традиции и спор с ней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точного анализа цитаты и реминисценции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проверить, насколько разбор опирается на текст, терминологию и объяснение художественного эффекта.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разбор требует не только назвать отсылку, но и объяснить её роль в теме, образе героя и авторской позиции.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школьного анализа художественного текста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25085"/>
            <a:ext cx="267600" cy="21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13192"/>
            <a:ext cx="267600" cy="237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темы для сочинения и устного ответа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экзамену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11 класса это особенно полезно: грамотный анализ отсылок показывает зрелость мышления, внимание к деталям и уверенное владение литературоведческими понятиями.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разборе текста такая тема помогает говорить связно и терминологически точно, не сводя ответ к пересказу и случайным впечатлениям.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смыслу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отсылки приучает видеть не только сюжет, но и скрытые связи произведения с традицией, культурой и авторским замыслом.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Аргументация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 реминисценции помогают подкреплять тезис не общими словами, а точным наблюдением из текста, поэтому рассуждение становится убедительнее и глубже.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делает чужое слово видимым, а реминисценция — слышимым в подтексте. Вместе они раскрывают связь произведения с традицией, усиливают образ героя и делают анализ точнее.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 как ключ к смыслу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2026-05-23T16:41:55Z</dcterms:created>
  <dcterms:modified xsi:type="dcterms:W3CDTF">2026-05-23T16:41:55Z</dcterms:modified>
</cp:coreProperties>
</file>