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надцарств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разделилась на три древние ветви.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надцарств помогает увидеть, как из древних клеток возникли бактерии, археи и эукариоты, и по каким признакам биологи определяют их родство.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 надцарств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надцарств важна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взялось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разнообразие живого мира возникло не сразу. Чтобы понять нынешние группы организмов, важно проследить, как ранние клетки разделились на крупные эволюционные ветви.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клеток позволяют сравнивать очень разные организмы и находить между ними глубокое родство. Именно поэтому классификация опирается не на внешний вид, а на молекулярные и клеточные особенности.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симбиоз, благодаря которому появились эукариоты. Этот процесс изменил устройство клетки и сделал возможным дальнейшее усложнение организмов, включая многоклеточные формы.
</a:t>
            </a:r>
            <a:endParaRPr lang="en-US" sz="11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Надцарство и царство: в чём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объединяет организмы внутри более узкой группы, например животных или растений. Надцарство стоит выше и охватывает гораздо более древние линии, возникшие на ранних этапах эволюции.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царство описывает сходство в более частных признаках, то надцарство отражает глубокие различия в строении клетки и молекулярной организации. Это уровень, связанный с очень ранним расхождением линий.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надцарства показывают не внешнее сходство организмов, а их общую историю. Такая классификация помогает понять, как устроено древнее древо жизни и где проходят его главные ветви.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делят живой мир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 — один из самых надёжных признаков. У бактерий и архей ядра нет, а у эукариот ДНК отделена ядерной оболочкой, что влияет на работу клетки и регуляцию генов.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 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 и клеточной стенки помогает различать крупные группы. Эти особенности связаны с химическим составом молекул и хорошо сохраняют следы древнего эволюционного расхождения.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участвуют в синтезе белка, но у разных доменов они различаются по строению. Это важный молекулярный признак, по которому можно оценивать близость организмов.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ДНК тоже имеет значение: у эукариот она связана с ядром и хромосомами, а у прокариот устроена проще. Такие различия помогают реконструировать раннюю историю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общего предка унаследовались основные механизмы жизни и последующее разнообразие линий.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подготовило разделение линий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обмен веществ позволил клеткам получать энергию из среды и использовать её для роста, деления и поддержания внутреннего порядка. Без этого длительная эволюция была бы невозможна.
</a:t>
            </a:r>
            <a:endParaRPr lang="en-US" sz="124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копия ДНК обеспечила передачу наследственной информации от клетки к клетке. Благодаря этому полезные изменения могли накапливаться и закрепляться в потомках.
</a:t>
            </a:r>
            <a:endParaRPr lang="en-US" sz="117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генетического аппарата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связал гены с признаками организма. Когда этот процесс стал надёжным, клетки получили больше возможностей для регуляции, адаптации и усложнения строения.
</a:t>
            </a:r>
            <a:endParaRPr lang="en-US" sz="11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возникли три домена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древнем мире клеток закрепились различия в строении мембран, рибосом и генетического аппарата. Эти изменения стали основой для будущего разделения на крупные линии живого мира.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прокариотические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одна ветвь дала начало бактериям, другая — археям. Их молекулярные особенности оказались настолько устойчивыми, что сохранились до современности и помогают судить о древнем родстве.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сформировалась линия эукариот, которая сочетала новые клеточные структуры и сложную внутреннюю организацию. В школьной классификации это привело к выделению трёх доменов.
</a:t>
            </a:r>
            <a:endParaRPr lang="en-US" sz="11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особая древняя линия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 — одноклеточные организмы без ядра, но их молекулярные механизмы во многом ближе к эукариотам, чем к бактериям. Это делает их особенно важными для понимания ранней эволюции.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археи живут в горячих источниках, солёных озёрах и бескислородных средах. Однако они встречаются не только там, а также в обычных экосистемах почв и океанов.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изучение показывает, что древние линии жизни сохранились до наших дней и могут приспосабливаться к очень разным условиям. Археи не «примитивны», а эволюционно самостоятельны.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самая разнообразная прокариотическая линия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почти все среды обитания: от почв и водоёмов до организма человека и поверхности камней. Их успех связан с быстрым размножением и высокой приспособляемостью.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кишечную палочку, цианобактерии и молочнокислые бактерии. Эти примеры показывают, насколько разнообразны их формы, питание и роль в природе и жизни человека.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 разложении органики, круговороте веществ и симбиозе с другими организмами. Некоторые вызывают болезни, но многие необходимы для устойчивости экосистем и работы биотехнологий.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клетки с ядром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отличается оформленным ядром, где хранится ДНК, и системой мембранных органоидов, которые разделяют функции между разными участками цитоплазмы.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эффективное получение энергии, а у растений и водорослей хлоропласты позволяют использовать свет как источник для синтеза органических веществ.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эукариотам относятся животные, растения, грибы и многие одноклеточные формы. Их клетки обычно крупнее и внутренне сложнее, чем у прокариот.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эукариоты показали, как усложнение клетки связано не с «прогрессом», а с появлением новых способов организации, обмена веществ и наследственной информации.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Археи, бактерии и эукариоты: главное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доменов помогает увидеть не внешнее сходство, а глубокие различия в устройстве клетки и молекулярной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 бактерии — прокариоты, но археи по ряду молекулярных признаков ближе к эукариотам. Эукариоты выделяются ядром и внутренней компартментализацией.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клеточная биология и молекулярная филогения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гипотезе эндосимбиоза и данных сравнительной биологии.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поглощения к симбиозу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энергетический прорыв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симбиоза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Предковая клетка, вероятно, получила внутри себя бактерию, которая не была разрушена. Такое соседство оказалось устойчивым и дало обеим сторонам эволюционное преимущество.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партнёр лучше снабжал хозяина энергией, а взамен получал защиту и стабильную среду. Со временем связь стала настолько тесной, что возник новый клеточный механизм.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обеспечили высокий энергетический выход и поддержали более крупные клетки, интенсивный обмен веществ и усложнение функций, без которых эукариоты не смогли бы развиться.
</a:t>
            </a:r>
            <a:endParaRPr lang="en-US" sz="12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 фотосинтез у эукариот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фотосинтезирующая бактерия стала частью другой клетки и со временем превратилась в хлоропласт. Так эукариоты получили собственную «внутреннюю солнечную станцию», способную превращать свет в химическую энергию. Этот шаг особенно важен для происхождения растений и водорослей.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источник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открыл путь к автотрофному образу жизни у эукариот. Организмы начали самостоятельно создавать органические вещества из воды, углекислого газа и энергии света, не полагаясь полностью на готовую пищу из 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эукариоты стали сложнее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генетической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привёл к объединению генетического материала разных происхождений. В одной клетке стало больше генов, а значит, выросло число связей между ними и усложнилась работа наследственной системы.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компонентов нужно согласовать, тем важнее точная регуляция. У эукариот появились более тонкие механизмы управления работой генов, позволяющие включать и выключать их в нужный момент.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внутренние связи сделали клетку гибкой системой, где функции распределяются между ядром, органоидами и цитоплазмой. Это повысило устойчивость и открыло путь к дальнейшему усложнению.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как следующий этап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эукариот уже были ядро, органоиды и развитая регуляция. Эти признаки создали основу для того, чтобы клетки могли не только жить отдельно, но и координировать действия.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 некоторых линий возникло разделение труда между клетками. Одни клетки отвечали за питание, другие — за движение, защиту или размножение, что повысило эффективность организма.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сформировались многоклеточные растения, грибы и животные. Многоклеточность не стала новым надцарством: это более поздний уровень организации внутри уже существующих эукариотических ветвей.
</a:t>
            </a:r>
            <a:endParaRPr lang="en-US" sz="13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подтверждают классификацию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рРНК и геномов особенно важно, потому что эти признаки отражают древнюю историю клеток, а не только их внешний облик.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типа данных сходятся в одном выводе: домены различаются не случайно, а как результат древнего расхождения и последующей независимой эволюции.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геномика, анализ рРНК и клеточной биохимии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линия прогресса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 бактерии не «простые версии» эукариот, а самостоятельные линии, сохранившие собственные эволюционные решения. Их строение отражает адаптацию к разным условиям, а не степень совершенства.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цели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не являются финальной целью эволюции. Они тоже менялись под действием отбора, а их сложность — это результат конкретной истории, а не заранее заданного направления.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Древо, а не лестница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древо жизни, видно не лестницу, а разветвление. Все современные организмы связаны общим происхождением, но затем пошли по разным траекториям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ветвление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надцарств показывает, что история жизни — это череда ранних расхождений и крупных эволюционных событий, а не движение по ступеням прогресса. Все живые организмы связаны общим происхождением.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2026-07-26T04:47:37Z</dcterms:created>
  <dcterms:modified xsi:type="dcterms:W3CDTF">2026-07-26T04:47:37Z</dcterms:modified>
</cp:coreProperties>
</file>